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7" r:id="rId3"/>
    <p:sldId id="297" r:id="rId4"/>
    <p:sldId id="292" r:id="rId5"/>
    <p:sldId id="261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>
        <p:scale>
          <a:sx n="68" d="100"/>
          <a:sy n="68" d="100"/>
        </p:scale>
        <p:origin x="4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7931E-5272-4A5D-A9D3-EC91E8210B34}" type="doc">
      <dgm:prSet loTypeId="urn:microsoft.com/office/officeart/2005/8/layout/arrow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CB0AAE-894B-4D83-9195-8103C78C6D3B}">
      <dgm:prSet phldrT="[Text]"/>
      <dgm:spPr/>
      <dgm:t>
        <a:bodyPr/>
        <a:lstStyle/>
        <a:p>
          <a:r>
            <a:rPr lang="en-US" dirty="0"/>
            <a:t>Perceptions</a:t>
          </a:r>
        </a:p>
      </dgm:t>
    </dgm:pt>
    <dgm:pt modelId="{72DB5CFA-1028-48B2-B1F4-4347104BB1D3}" type="parTrans" cxnId="{B2B1F0D4-14A7-4336-BB3F-BBBD3E73BE80}">
      <dgm:prSet/>
      <dgm:spPr/>
      <dgm:t>
        <a:bodyPr/>
        <a:lstStyle/>
        <a:p>
          <a:endParaRPr lang="en-US"/>
        </a:p>
      </dgm:t>
    </dgm:pt>
    <dgm:pt modelId="{E42F6995-CFA5-40B6-938A-41769FE9FD5E}" type="sibTrans" cxnId="{B2B1F0D4-14A7-4336-BB3F-BBBD3E73BE80}">
      <dgm:prSet/>
      <dgm:spPr/>
      <dgm:t>
        <a:bodyPr/>
        <a:lstStyle/>
        <a:p>
          <a:endParaRPr lang="en-US"/>
        </a:p>
      </dgm:t>
    </dgm:pt>
    <dgm:pt modelId="{6B80B38A-2F9B-4F48-B3DC-1B7491864302}">
      <dgm:prSet phldrT="[Text]"/>
      <dgm:spPr/>
      <dgm:t>
        <a:bodyPr/>
        <a:lstStyle/>
        <a:p>
          <a:r>
            <a:rPr lang="en-US" dirty="0"/>
            <a:t>Barriers to access</a:t>
          </a:r>
        </a:p>
      </dgm:t>
    </dgm:pt>
    <dgm:pt modelId="{A8DC75C4-6326-4BEA-91AC-944F6A5D4FFD}" type="parTrans" cxnId="{56EF9BA6-3C8C-45B0-B3E5-57BFE755154C}">
      <dgm:prSet/>
      <dgm:spPr/>
      <dgm:t>
        <a:bodyPr/>
        <a:lstStyle/>
        <a:p>
          <a:endParaRPr lang="en-US"/>
        </a:p>
      </dgm:t>
    </dgm:pt>
    <dgm:pt modelId="{B30ABEF0-3EE2-45E3-988E-EF709663EDF4}" type="sibTrans" cxnId="{56EF9BA6-3C8C-45B0-B3E5-57BFE755154C}">
      <dgm:prSet/>
      <dgm:spPr/>
      <dgm:t>
        <a:bodyPr/>
        <a:lstStyle/>
        <a:p>
          <a:endParaRPr lang="en-US"/>
        </a:p>
      </dgm:t>
    </dgm:pt>
    <dgm:pt modelId="{A65D6F6D-D61F-4B6A-89E3-5354BFC86291}">
      <dgm:prSet phldrT="[Text]"/>
      <dgm:spPr/>
      <dgm:t>
        <a:bodyPr/>
        <a:lstStyle/>
        <a:p>
          <a:r>
            <a:rPr lang="en-US" dirty="0"/>
            <a:t>Luxury</a:t>
          </a:r>
        </a:p>
      </dgm:t>
    </dgm:pt>
    <dgm:pt modelId="{5667EFE7-D639-4F8D-AAE0-68155B471FBD}" type="parTrans" cxnId="{2D481978-7105-48D1-9D66-1F560539BA26}">
      <dgm:prSet/>
      <dgm:spPr/>
      <dgm:t>
        <a:bodyPr/>
        <a:lstStyle/>
        <a:p>
          <a:endParaRPr lang="en-US"/>
        </a:p>
      </dgm:t>
    </dgm:pt>
    <dgm:pt modelId="{EDD66EA6-EEA9-409C-9819-07CF6DB14672}" type="sibTrans" cxnId="{2D481978-7105-48D1-9D66-1F560539BA26}">
      <dgm:prSet/>
      <dgm:spPr/>
      <dgm:t>
        <a:bodyPr/>
        <a:lstStyle/>
        <a:p>
          <a:endParaRPr lang="en-US"/>
        </a:p>
      </dgm:t>
    </dgm:pt>
    <dgm:pt modelId="{51BDC663-0EC8-4D2C-9069-B64829C337DC}">
      <dgm:prSet phldrT="[Text]"/>
      <dgm:spPr/>
      <dgm:t>
        <a:bodyPr/>
        <a:lstStyle/>
        <a:p>
          <a:r>
            <a:rPr lang="en-US" dirty="0"/>
            <a:t>Wellbeing</a:t>
          </a:r>
        </a:p>
      </dgm:t>
    </dgm:pt>
    <dgm:pt modelId="{A4F65D8F-E9F8-4BBD-9019-AF0AADA18276}" type="parTrans" cxnId="{F1ABE857-4BA0-4DC7-95AB-47C769A92AD4}">
      <dgm:prSet/>
      <dgm:spPr/>
      <dgm:t>
        <a:bodyPr/>
        <a:lstStyle/>
        <a:p>
          <a:endParaRPr lang="en-US"/>
        </a:p>
      </dgm:t>
    </dgm:pt>
    <dgm:pt modelId="{E86367D0-56D6-4BF1-BC67-73A74F0FA068}" type="sibTrans" cxnId="{F1ABE857-4BA0-4DC7-95AB-47C769A92AD4}">
      <dgm:prSet/>
      <dgm:spPr/>
      <dgm:t>
        <a:bodyPr/>
        <a:lstStyle/>
        <a:p>
          <a:endParaRPr lang="en-US"/>
        </a:p>
      </dgm:t>
    </dgm:pt>
    <dgm:pt modelId="{69C724DD-9320-48DA-A453-1BC1B8474DA5}">
      <dgm:prSet phldrT="[Text]"/>
      <dgm:spPr/>
      <dgm:t>
        <a:bodyPr/>
        <a:lstStyle/>
        <a:p>
          <a:r>
            <a:rPr lang="en-US"/>
            <a:t>Healthcare</a:t>
          </a:r>
          <a:endParaRPr lang="en-US" dirty="0"/>
        </a:p>
      </dgm:t>
    </dgm:pt>
    <dgm:pt modelId="{035B2DA8-B73D-42FC-B1DB-3E6E76165114}" type="parTrans" cxnId="{6ADE269D-5F93-41AE-B223-CB684583CC0B}">
      <dgm:prSet/>
      <dgm:spPr/>
      <dgm:t>
        <a:bodyPr/>
        <a:lstStyle/>
        <a:p>
          <a:endParaRPr lang="en-US"/>
        </a:p>
      </dgm:t>
    </dgm:pt>
    <dgm:pt modelId="{59ED4037-10DF-4491-BD56-9DCC213B1DA4}" type="sibTrans" cxnId="{6ADE269D-5F93-41AE-B223-CB684583CC0B}">
      <dgm:prSet/>
      <dgm:spPr/>
      <dgm:t>
        <a:bodyPr/>
        <a:lstStyle/>
        <a:p>
          <a:endParaRPr lang="en-US"/>
        </a:p>
      </dgm:t>
    </dgm:pt>
    <dgm:pt modelId="{261F347C-A5D0-4F73-82E8-C2D33EF17D80}">
      <dgm:prSet phldrT="[Text]"/>
      <dgm:spPr/>
      <dgm:t>
        <a:bodyPr/>
        <a:lstStyle/>
        <a:p>
          <a:r>
            <a:rPr lang="en-US" dirty="0"/>
            <a:t>Sexual</a:t>
          </a:r>
        </a:p>
      </dgm:t>
    </dgm:pt>
    <dgm:pt modelId="{6B019740-877B-4465-A501-C92AE24A6123}" type="parTrans" cxnId="{50517253-4431-42A7-8D40-90637CB0F1CC}">
      <dgm:prSet/>
      <dgm:spPr/>
      <dgm:t>
        <a:bodyPr/>
        <a:lstStyle/>
        <a:p>
          <a:endParaRPr lang="en-US"/>
        </a:p>
      </dgm:t>
    </dgm:pt>
    <dgm:pt modelId="{C2D70710-2112-4E0C-9780-11F5D813AA8A}" type="sibTrans" cxnId="{50517253-4431-42A7-8D40-90637CB0F1CC}">
      <dgm:prSet/>
      <dgm:spPr/>
      <dgm:t>
        <a:bodyPr/>
        <a:lstStyle/>
        <a:p>
          <a:endParaRPr lang="en-US"/>
        </a:p>
      </dgm:t>
    </dgm:pt>
    <dgm:pt modelId="{3A6D55D6-7B43-403C-9DB0-C20BFC9B8953}">
      <dgm:prSet/>
      <dgm:spPr/>
      <dgm:t>
        <a:bodyPr/>
        <a:lstStyle/>
        <a:p>
          <a:r>
            <a:rPr lang="en-US" dirty="0"/>
            <a:t>Cost </a:t>
          </a:r>
        </a:p>
      </dgm:t>
    </dgm:pt>
    <dgm:pt modelId="{133A8F23-E9B7-4B87-BA7D-D572397D0053}" type="parTrans" cxnId="{C964A9BD-1A87-4616-9B16-D212C1D84C4D}">
      <dgm:prSet/>
      <dgm:spPr/>
      <dgm:t>
        <a:bodyPr/>
        <a:lstStyle/>
        <a:p>
          <a:endParaRPr lang="en-US"/>
        </a:p>
      </dgm:t>
    </dgm:pt>
    <dgm:pt modelId="{E4811C97-0CEB-4E9C-A291-0A4AADA1ACA1}" type="sibTrans" cxnId="{C964A9BD-1A87-4616-9B16-D212C1D84C4D}">
      <dgm:prSet/>
      <dgm:spPr/>
      <dgm:t>
        <a:bodyPr/>
        <a:lstStyle/>
        <a:p>
          <a:endParaRPr lang="en-US"/>
        </a:p>
      </dgm:t>
    </dgm:pt>
    <dgm:pt modelId="{D068133E-AF27-44C7-9235-F436E0519B44}">
      <dgm:prSet/>
      <dgm:spPr/>
      <dgm:t>
        <a:bodyPr/>
        <a:lstStyle/>
        <a:p>
          <a:r>
            <a:rPr lang="en-US" dirty="0"/>
            <a:t>Knowledge</a:t>
          </a:r>
        </a:p>
      </dgm:t>
    </dgm:pt>
    <dgm:pt modelId="{F044E21B-A3D4-4619-AD42-97D4EC43FCCE}" type="parTrans" cxnId="{5DD92A84-DA3C-49B0-9518-C34BEACACEC7}">
      <dgm:prSet/>
      <dgm:spPr/>
      <dgm:t>
        <a:bodyPr/>
        <a:lstStyle/>
        <a:p>
          <a:endParaRPr lang="en-US"/>
        </a:p>
      </dgm:t>
    </dgm:pt>
    <dgm:pt modelId="{A3EBADC3-7D19-41DD-9548-D187ECC7B983}" type="sibTrans" cxnId="{5DD92A84-DA3C-49B0-9518-C34BEACACEC7}">
      <dgm:prSet/>
      <dgm:spPr/>
      <dgm:t>
        <a:bodyPr/>
        <a:lstStyle/>
        <a:p>
          <a:endParaRPr lang="en-US"/>
        </a:p>
      </dgm:t>
    </dgm:pt>
    <dgm:pt modelId="{731B66CF-3ED8-4D24-A9F0-F93C77ACCF33}">
      <dgm:prSet custScaleX="137938" custLinFactNeighborX="7954" custLinFactNeighborY="6019"/>
      <dgm:spPr/>
      <dgm:t>
        <a:bodyPr/>
        <a:lstStyle/>
        <a:p>
          <a:r>
            <a:rPr lang="en-US"/>
            <a:t>Availability</a:t>
          </a:r>
          <a:endParaRPr lang="en-US" dirty="0"/>
        </a:p>
      </dgm:t>
    </dgm:pt>
    <dgm:pt modelId="{757C0043-361F-4FF3-9B01-CF7D921622D8}" type="parTrans" cxnId="{D6DE4492-AAA7-4C14-AFED-1A7BAA2AF4D0}">
      <dgm:prSet/>
      <dgm:spPr/>
      <dgm:t>
        <a:bodyPr/>
        <a:lstStyle/>
        <a:p>
          <a:endParaRPr lang="en-US"/>
        </a:p>
      </dgm:t>
    </dgm:pt>
    <dgm:pt modelId="{A4001116-5322-4AAF-9A6F-8B181D809B47}" type="sibTrans" cxnId="{D6DE4492-AAA7-4C14-AFED-1A7BAA2AF4D0}">
      <dgm:prSet/>
      <dgm:spPr/>
      <dgm:t>
        <a:bodyPr/>
        <a:lstStyle/>
        <a:p>
          <a:endParaRPr lang="en-US"/>
        </a:p>
      </dgm:t>
    </dgm:pt>
    <dgm:pt modelId="{7DBF2460-A822-4BE5-A6EB-AB799FB43CE3}" type="pres">
      <dgm:prSet presAssocID="{1F57931E-5272-4A5D-A9D3-EC91E8210B34}" presName="compositeShape" presStyleCnt="0">
        <dgm:presLayoutVars>
          <dgm:chMax val="2"/>
          <dgm:dir/>
          <dgm:resizeHandles val="exact"/>
        </dgm:presLayoutVars>
      </dgm:prSet>
      <dgm:spPr/>
    </dgm:pt>
    <dgm:pt modelId="{75C30D55-2754-4AD7-8A81-00A1AA635631}" type="pres">
      <dgm:prSet presAssocID="{1F57931E-5272-4A5D-A9D3-EC91E8210B34}" presName="divider" presStyleLbl="fgShp" presStyleIdx="0" presStyleCnt="1" custScaleY="139488"/>
      <dgm:spPr/>
    </dgm:pt>
    <dgm:pt modelId="{85228957-6943-4578-81E4-4ECE79877454}" type="pres">
      <dgm:prSet presAssocID="{B2CB0AAE-894B-4D83-9195-8103C78C6D3B}" presName="downArrow" presStyleLbl="node1" presStyleIdx="0" presStyleCnt="2"/>
      <dgm:spPr/>
    </dgm:pt>
    <dgm:pt modelId="{7BC9EA7E-14DC-4A5E-848C-B524CDC3E21F}" type="pres">
      <dgm:prSet presAssocID="{B2CB0AAE-894B-4D83-9195-8103C78C6D3B}" presName="downArrowText" presStyleLbl="revTx" presStyleIdx="0" presStyleCnt="2">
        <dgm:presLayoutVars>
          <dgm:bulletEnabled val="1"/>
        </dgm:presLayoutVars>
      </dgm:prSet>
      <dgm:spPr/>
    </dgm:pt>
    <dgm:pt modelId="{CC9744F6-7990-4092-B86A-C3B45116DB69}" type="pres">
      <dgm:prSet presAssocID="{6B80B38A-2F9B-4F48-B3DC-1B7491864302}" presName="upArrow" presStyleLbl="node1" presStyleIdx="1" presStyleCnt="2"/>
      <dgm:spPr/>
    </dgm:pt>
    <dgm:pt modelId="{6B36D8E8-CEDF-47D7-BAFF-B2F8F3FB1A90}" type="pres">
      <dgm:prSet presAssocID="{6B80B38A-2F9B-4F48-B3DC-1B7491864302}" presName="upArrowText" presStyleLbl="revTx" presStyleIdx="1" presStyleCnt="2" custScaleX="137938" custScaleY="79745" custLinFactNeighborX="8451" custLinFactNeighborY="12658">
        <dgm:presLayoutVars>
          <dgm:bulletEnabled val="1"/>
        </dgm:presLayoutVars>
      </dgm:prSet>
      <dgm:spPr/>
    </dgm:pt>
  </dgm:ptLst>
  <dgm:cxnLst>
    <dgm:cxn modelId="{87638E02-B4E3-497C-956C-F4495C6915F2}" type="presOf" srcId="{D068133E-AF27-44C7-9235-F436E0519B44}" destId="{6B36D8E8-CEDF-47D7-BAFF-B2F8F3FB1A90}" srcOrd="0" destOrd="2" presId="urn:microsoft.com/office/officeart/2005/8/layout/arrow3"/>
    <dgm:cxn modelId="{CB2F1505-9B42-4451-A436-978A02387C95}" type="presOf" srcId="{6B80B38A-2F9B-4F48-B3DC-1B7491864302}" destId="{6B36D8E8-CEDF-47D7-BAFF-B2F8F3FB1A90}" srcOrd="0" destOrd="0" presId="urn:microsoft.com/office/officeart/2005/8/layout/arrow3"/>
    <dgm:cxn modelId="{8B636A13-4D62-4953-94DF-C885BECA646D}" type="presOf" srcId="{B2CB0AAE-894B-4D83-9195-8103C78C6D3B}" destId="{7BC9EA7E-14DC-4A5E-848C-B524CDC3E21F}" srcOrd="0" destOrd="0" presId="urn:microsoft.com/office/officeart/2005/8/layout/arrow3"/>
    <dgm:cxn modelId="{823D1621-94C9-4A88-834E-F717D1138D5D}" type="presOf" srcId="{1F57931E-5272-4A5D-A9D3-EC91E8210B34}" destId="{7DBF2460-A822-4BE5-A6EB-AB799FB43CE3}" srcOrd="0" destOrd="0" presId="urn:microsoft.com/office/officeart/2005/8/layout/arrow3"/>
    <dgm:cxn modelId="{9FC64121-13AF-4599-AC9A-98E211D87ACE}" type="presOf" srcId="{261F347C-A5D0-4F73-82E8-C2D33EF17D80}" destId="{7BC9EA7E-14DC-4A5E-848C-B524CDC3E21F}" srcOrd="0" destOrd="4" presId="urn:microsoft.com/office/officeart/2005/8/layout/arrow3"/>
    <dgm:cxn modelId="{4B9BA523-9E1A-4B3F-9C75-43C680EEEB9F}" type="presOf" srcId="{A65D6F6D-D61F-4B6A-89E3-5354BFC86291}" destId="{7BC9EA7E-14DC-4A5E-848C-B524CDC3E21F}" srcOrd="0" destOrd="1" presId="urn:microsoft.com/office/officeart/2005/8/layout/arrow3"/>
    <dgm:cxn modelId="{7AF4A53C-319E-41A1-86B3-69B0DDA0ED57}" type="presOf" srcId="{51BDC663-0EC8-4D2C-9069-B64829C337DC}" destId="{7BC9EA7E-14DC-4A5E-848C-B524CDC3E21F}" srcOrd="0" destOrd="2" presId="urn:microsoft.com/office/officeart/2005/8/layout/arrow3"/>
    <dgm:cxn modelId="{8CB6D63D-0BB0-49D9-99DB-925F64BF0763}" type="presOf" srcId="{731B66CF-3ED8-4D24-A9F0-F93C77ACCF33}" destId="{6B36D8E8-CEDF-47D7-BAFF-B2F8F3FB1A90}" srcOrd="0" destOrd="3" presId="urn:microsoft.com/office/officeart/2005/8/layout/arrow3"/>
    <dgm:cxn modelId="{50517253-4431-42A7-8D40-90637CB0F1CC}" srcId="{B2CB0AAE-894B-4D83-9195-8103C78C6D3B}" destId="{261F347C-A5D0-4F73-82E8-C2D33EF17D80}" srcOrd="3" destOrd="0" parTransId="{6B019740-877B-4465-A501-C92AE24A6123}" sibTransId="{C2D70710-2112-4E0C-9780-11F5D813AA8A}"/>
    <dgm:cxn modelId="{F1ABE857-4BA0-4DC7-95AB-47C769A92AD4}" srcId="{B2CB0AAE-894B-4D83-9195-8103C78C6D3B}" destId="{51BDC663-0EC8-4D2C-9069-B64829C337DC}" srcOrd="1" destOrd="0" parTransId="{A4F65D8F-E9F8-4BBD-9019-AF0AADA18276}" sibTransId="{E86367D0-56D6-4BF1-BC67-73A74F0FA068}"/>
    <dgm:cxn modelId="{2D481978-7105-48D1-9D66-1F560539BA26}" srcId="{B2CB0AAE-894B-4D83-9195-8103C78C6D3B}" destId="{A65D6F6D-D61F-4B6A-89E3-5354BFC86291}" srcOrd="0" destOrd="0" parTransId="{5667EFE7-D639-4F8D-AAE0-68155B471FBD}" sibTransId="{EDD66EA6-EEA9-409C-9819-07CF6DB14672}"/>
    <dgm:cxn modelId="{5DD92A84-DA3C-49B0-9518-C34BEACACEC7}" srcId="{6B80B38A-2F9B-4F48-B3DC-1B7491864302}" destId="{D068133E-AF27-44C7-9235-F436E0519B44}" srcOrd="1" destOrd="0" parTransId="{F044E21B-A3D4-4619-AD42-97D4EC43FCCE}" sibTransId="{A3EBADC3-7D19-41DD-9548-D187ECC7B983}"/>
    <dgm:cxn modelId="{D6DE4492-AAA7-4C14-AFED-1A7BAA2AF4D0}" srcId="{6B80B38A-2F9B-4F48-B3DC-1B7491864302}" destId="{731B66CF-3ED8-4D24-A9F0-F93C77ACCF33}" srcOrd="2" destOrd="0" parTransId="{757C0043-361F-4FF3-9B01-CF7D921622D8}" sibTransId="{A4001116-5322-4AAF-9A6F-8B181D809B47}"/>
    <dgm:cxn modelId="{6ADE269D-5F93-41AE-B223-CB684583CC0B}" srcId="{B2CB0AAE-894B-4D83-9195-8103C78C6D3B}" destId="{69C724DD-9320-48DA-A453-1BC1B8474DA5}" srcOrd="2" destOrd="0" parTransId="{035B2DA8-B73D-42FC-B1DB-3E6E76165114}" sibTransId="{59ED4037-10DF-4491-BD56-9DCC213B1DA4}"/>
    <dgm:cxn modelId="{56EF9BA6-3C8C-45B0-B3E5-57BFE755154C}" srcId="{1F57931E-5272-4A5D-A9D3-EC91E8210B34}" destId="{6B80B38A-2F9B-4F48-B3DC-1B7491864302}" srcOrd="1" destOrd="0" parTransId="{A8DC75C4-6326-4BEA-91AC-944F6A5D4FFD}" sibTransId="{B30ABEF0-3EE2-45E3-988E-EF709663EDF4}"/>
    <dgm:cxn modelId="{C964A9BD-1A87-4616-9B16-D212C1D84C4D}" srcId="{6B80B38A-2F9B-4F48-B3DC-1B7491864302}" destId="{3A6D55D6-7B43-403C-9DB0-C20BFC9B8953}" srcOrd="0" destOrd="0" parTransId="{133A8F23-E9B7-4B87-BA7D-D572397D0053}" sibTransId="{E4811C97-0CEB-4E9C-A291-0A4AADA1ACA1}"/>
    <dgm:cxn modelId="{B2B1F0D4-14A7-4336-BB3F-BBBD3E73BE80}" srcId="{1F57931E-5272-4A5D-A9D3-EC91E8210B34}" destId="{B2CB0AAE-894B-4D83-9195-8103C78C6D3B}" srcOrd="0" destOrd="0" parTransId="{72DB5CFA-1028-48B2-B1F4-4347104BB1D3}" sibTransId="{E42F6995-CFA5-40B6-938A-41769FE9FD5E}"/>
    <dgm:cxn modelId="{9BB447E6-DB84-4FAD-90E4-620D3E8084D5}" type="presOf" srcId="{69C724DD-9320-48DA-A453-1BC1B8474DA5}" destId="{7BC9EA7E-14DC-4A5E-848C-B524CDC3E21F}" srcOrd="0" destOrd="3" presId="urn:microsoft.com/office/officeart/2005/8/layout/arrow3"/>
    <dgm:cxn modelId="{5C279AEC-1D1D-47F9-97B5-F57E80E61975}" type="presOf" srcId="{3A6D55D6-7B43-403C-9DB0-C20BFC9B8953}" destId="{6B36D8E8-CEDF-47D7-BAFF-B2F8F3FB1A90}" srcOrd="0" destOrd="1" presId="urn:microsoft.com/office/officeart/2005/8/layout/arrow3"/>
    <dgm:cxn modelId="{CD69347C-D55A-4971-BB8B-F44A242E38A2}" type="presParOf" srcId="{7DBF2460-A822-4BE5-A6EB-AB799FB43CE3}" destId="{75C30D55-2754-4AD7-8A81-00A1AA635631}" srcOrd="0" destOrd="0" presId="urn:microsoft.com/office/officeart/2005/8/layout/arrow3"/>
    <dgm:cxn modelId="{1CEBF782-D868-4137-AE11-07B4585B4288}" type="presParOf" srcId="{7DBF2460-A822-4BE5-A6EB-AB799FB43CE3}" destId="{85228957-6943-4578-81E4-4ECE79877454}" srcOrd="1" destOrd="0" presId="urn:microsoft.com/office/officeart/2005/8/layout/arrow3"/>
    <dgm:cxn modelId="{437DE1FF-6BA7-4E45-9F61-F896CD83DBAC}" type="presParOf" srcId="{7DBF2460-A822-4BE5-A6EB-AB799FB43CE3}" destId="{7BC9EA7E-14DC-4A5E-848C-B524CDC3E21F}" srcOrd="2" destOrd="0" presId="urn:microsoft.com/office/officeart/2005/8/layout/arrow3"/>
    <dgm:cxn modelId="{5F08FE04-6CD5-4DAE-A216-B5283672C794}" type="presParOf" srcId="{7DBF2460-A822-4BE5-A6EB-AB799FB43CE3}" destId="{CC9744F6-7990-4092-B86A-C3B45116DB69}" srcOrd="3" destOrd="0" presId="urn:microsoft.com/office/officeart/2005/8/layout/arrow3"/>
    <dgm:cxn modelId="{C28608C6-F271-4C69-AFF6-A32445BF2B0E}" type="presParOf" srcId="{7DBF2460-A822-4BE5-A6EB-AB799FB43CE3}" destId="{6B36D8E8-CEDF-47D7-BAFF-B2F8F3FB1A9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D84BF-F6FA-4D81-9EAD-A2D964DEBE7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BB5604-18CB-4CC7-BA26-779DDDC3DB62}">
      <dgm:prSet phldrT="[Text]" custT="1"/>
      <dgm:spPr/>
      <dgm:t>
        <a:bodyPr/>
        <a:lstStyle/>
        <a:p>
          <a:pPr algn="l"/>
          <a:r>
            <a:rPr lang="en-US" sz="2800" dirty="0"/>
            <a:t>Barriers</a:t>
          </a:r>
        </a:p>
      </dgm:t>
    </dgm:pt>
    <dgm:pt modelId="{FE26C5D9-C32B-412C-86C7-709AACE25F27}" type="parTrans" cxnId="{3F0247A0-A80A-45D7-BE59-E84B6AF8CC53}">
      <dgm:prSet/>
      <dgm:spPr/>
      <dgm:t>
        <a:bodyPr/>
        <a:lstStyle/>
        <a:p>
          <a:endParaRPr lang="en-US"/>
        </a:p>
      </dgm:t>
    </dgm:pt>
    <dgm:pt modelId="{9421A7BD-DCC1-4A6F-A975-EF9FD91DA385}" type="sibTrans" cxnId="{3F0247A0-A80A-45D7-BE59-E84B6AF8CC53}">
      <dgm:prSet/>
      <dgm:spPr/>
      <dgm:t>
        <a:bodyPr/>
        <a:lstStyle/>
        <a:p>
          <a:endParaRPr lang="en-US"/>
        </a:p>
      </dgm:t>
    </dgm:pt>
    <dgm:pt modelId="{1B073D27-8E67-49A9-B79C-8CF3C14E10DE}">
      <dgm:prSet phldrT="[Text]" custT="1"/>
      <dgm:spPr/>
      <dgm:t>
        <a:bodyPr/>
        <a:lstStyle/>
        <a:p>
          <a:r>
            <a:rPr lang="en-US" sz="2400" dirty="0"/>
            <a:t>Stress 71%</a:t>
          </a:r>
        </a:p>
      </dgm:t>
    </dgm:pt>
    <dgm:pt modelId="{C64CA5BE-DFFE-412A-BB84-89A2E164D81A}" type="parTrans" cxnId="{514FDA6C-40FC-42B2-A9A2-CED127420242}">
      <dgm:prSet/>
      <dgm:spPr/>
      <dgm:t>
        <a:bodyPr/>
        <a:lstStyle/>
        <a:p>
          <a:endParaRPr lang="en-US"/>
        </a:p>
      </dgm:t>
    </dgm:pt>
    <dgm:pt modelId="{559DD876-BC2C-45AD-ACE1-D08409BB3AE7}" type="sibTrans" cxnId="{514FDA6C-40FC-42B2-A9A2-CED127420242}">
      <dgm:prSet/>
      <dgm:spPr/>
      <dgm:t>
        <a:bodyPr/>
        <a:lstStyle/>
        <a:p>
          <a:endParaRPr lang="en-US"/>
        </a:p>
      </dgm:t>
    </dgm:pt>
    <dgm:pt modelId="{C57EC098-E503-4F36-8742-CDEF2F6996B8}">
      <dgm:prSet phldrT="[Text]" custT="1"/>
      <dgm:spPr/>
      <dgm:t>
        <a:bodyPr/>
        <a:lstStyle/>
        <a:p>
          <a:r>
            <a:rPr lang="en-US" sz="2400"/>
            <a:t>Cost</a:t>
          </a:r>
          <a:endParaRPr lang="en-US" sz="2400" dirty="0"/>
        </a:p>
      </dgm:t>
    </dgm:pt>
    <dgm:pt modelId="{0A87C76F-9087-4FE8-939A-C29A4D3EB943}" type="parTrans" cxnId="{3AD99139-AA2F-40B7-A377-8501F5C18319}">
      <dgm:prSet/>
      <dgm:spPr/>
      <dgm:t>
        <a:bodyPr/>
        <a:lstStyle/>
        <a:p>
          <a:endParaRPr lang="en-US"/>
        </a:p>
      </dgm:t>
    </dgm:pt>
    <dgm:pt modelId="{046B1634-5F7B-4D9B-8472-B87B4862492D}" type="sibTrans" cxnId="{3AD99139-AA2F-40B7-A377-8501F5C18319}">
      <dgm:prSet/>
      <dgm:spPr/>
      <dgm:t>
        <a:bodyPr/>
        <a:lstStyle/>
        <a:p>
          <a:endParaRPr lang="en-US"/>
        </a:p>
      </dgm:t>
    </dgm:pt>
    <dgm:pt modelId="{BB58663B-68CC-4E3B-817C-2AD012EE40B1}">
      <dgm:prSet phldrT="[Text]" custT="1"/>
      <dgm:spPr/>
      <dgm:t>
        <a:bodyPr/>
        <a:lstStyle/>
        <a:p>
          <a:r>
            <a:rPr lang="en-US" sz="2400" dirty="0"/>
            <a:t>Location </a:t>
          </a:r>
        </a:p>
      </dgm:t>
    </dgm:pt>
    <dgm:pt modelId="{42AF2D59-C280-4F52-83DC-A9FDC815FBD3}" type="parTrans" cxnId="{E0C91BDB-8909-4769-8061-3BC1F5299B5A}">
      <dgm:prSet/>
      <dgm:spPr/>
      <dgm:t>
        <a:bodyPr/>
        <a:lstStyle/>
        <a:p>
          <a:endParaRPr lang="en-US"/>
        </a:p>
      </dgm:t>
    </dgm:pt>
    <dgm:pt modelId="{4F9F12DB-EBC9-4425-9941-FAD1D385608B}" type="sibTrans" cxnId="{E0C91BDB-8909-4769-8061-3BC1F5299B5A}">
      <dgm:prSet/>
      <dgm:spPr/>
      <dgm:t>
        <a:bodyPr/>
        <a:lstStyle/>
        <a:p>
          <a:endParaRPr lang="en-US"/>
        </a:p>
      </dgm:t>
    </dgm:pt>
    <dgm:pt modelId="{EFF7B04E-C7FB-453F-B299-592BFAAC23D6}">
      <dgm:prSet phldrT="[Text]" custT="1"/>
      <dgm:spPr/>
      <dgm:t>
        <a:bodyPr/>
        <a:lstStyle/>
        <a:p>
          <a:r>
            <a:rPr lang="en-US" sz="2400" dirty="0"/>
            <a:t>Knowledge</a:t>
          </a:r>
        </a:p>
      </dgm:t>
    </dgm:pt>
    <dgm:pt modelId="{FF03B627-B66F-4CCD-835B-F0B58CAAC8E0}" type="parTrans" cxnId="{09EF00BC-01F3-4432-AE73-66E1DAA492A6}">
      <dgm:prSet/>
      <dgm:spPr/>
      <dgm:t>
        <a:bodyPr/>
        <a:lstStyle/>
        <a:p>
          <a:endParaRPr lang="en-US"/>
        </a:p>
      </dgm:t>
    </dgm:pt>
    <dgm:pt modelId="{A6D93C8A-2042-4818-A0D4-C52FBE0A8341}" type="sibTrans" cxnId="{09EF00BC-01F3-4432-AE73-66E1DAA492A6}">
      <dgm:prSet/>
      <dgm:spPr/>
      <dgm:t>
        <a:bodyPr/>
        <a:lstStyle/>
        <a:p>
          <a:endParaRPr lang="en-US"/>
        </a:p>
      </dgm:t>
    </dgm:pt>
    <dgm:pt modelId="{7AB06D62-84D1-4C2E-B093-518A73BF8887}">
      <dgm:prSet phldrT="[Text]" custT="1"/>
      <dgm:spPr/>
      <dgm:t>
        <a:bodyPr/>
        <a:lstStyle/>
        <a:p>
          <a:r>
            <a:rPr lang="en-US" sz="2400" dirty="0"/>
            <a:t>Chronic Pain</a:t>
          </a:r>
        </a:p>
      </dgm:t>
    </dgm:pt>
    <dgm:pt modelId="{56D847BD-340D-4096-A1D8-D00C39F137A5}" type="parTrans" cxnId="{ED31C53B-91B3-446C-8462-A159C6FCE888}">
      <dgm:prSet/>
      <dgm:spPr/>
      <dgm:t>
        <a:bodyPr/>
        <a:lstStyle/>
        <a:p>
          <a:endParaRPr lang="en-US"/>
        </a:p>
      </dgm:t>
    </dgm:pt>
    <dgm:pt modelId="{11820B58-484B-4212-AC18-B70A51CEBA37}" type="sibTrans" cxnId="{ED31C53B-91B3-446C-8462-A159C6FCE888}">
      <dgm:prSet/>
      <dgm:spPr/>
      <dgm:t>
        <a:bodyPr/>
        <a:lstStyle/>
        <a:p>
          <a:endParaRPr lang="en-US"/>
        </a:p>
      </dgm:t>
    </dgm:pt>
    <dgm:pt modelId="{68738A6D-8AFF-4DF3-8266-29752FEAB656}">
      <dgm:prSet phldrT="[Text]" custT="1"/>
      <dgm:spPr/>
      <dgm:t>
        <a:bodyPr/>
        <a:lstStyle/>
        <a:p>
          <a:pPr algn="l"/>
          <a:r>
            <a:rPr lang="en-US" sz="2400" dirty="0"/>
            <a:t>53% from LMT  </a:t>
          </a:r>
          <a:r>
            <a:rPr lang="en-US" sz="1800" dirty="0"/>
            <a:t>(n=314)</a:t>
          </a:r>
        </a:p>
      </dgm:t>
    </dgm:pt>
    <dgm:pt modelId="{A09CA88B-14EA-4AE2-A815-FD94A65111ED}" type="parTrans" cxnId="{2EBEEBC5-4C24-45EC-837C-2F22BBE9DBD2}">
      <dgm:prSet/>
      <dgm:spPr/>
      <dgm:t>
        <a:bodyPr/>
        <a:lstStyle/>
        <a:p>
          <a:endParaRPr lang="en-US"/>
        </a:p>
      </dgm:t>
    </dgm:pt>
    <dgm:pt modelId="{BD96373F-194A-40D5-9542-54651F398D07}" type="sibTrans" cxnId="{2EBEEBC5-4C24-45EC-837C-2F22BBE9DBD2}">
      <dgm:prSet/>
      <dgm:spPr/>
      <dgm:t>
        <a:bodyPr/>
        <a:lstStyle/>
        <a:p>
          <a:endParaRPr lang="en-US"/>
        </a:p>
      </dgm:t>
    </dgm:pt>
    <dgm:pt modelId="{B528F846-058F-4D5B-BE49-DAD6C0B43889}">
      <dgm:prSet phldrT="[Text]" custT="1"/>
      <dgm:spPr/>
      <dgm:t>
        <a:bodyPr/>
        <a:lstStyle/>
        <a:p>
          <a:r>
            <a:rPr lang="en-US" sz="2800" dirty="0"/>
            <a:t>Perceptions</a:t>
          </a:r>
        </a:p>
      </dgm:t>
    </dgm:pt>
    <dgm:pt modelId="{D65B683E-E1F8-4890-A56B-F2FF64E8C390}" type="parTrans" cxnId="{C9630C0C-1A64-48BD-9C35-141C8AAC84D0}">
      <dgm:prSet/>
      <dgm:spPr/>
      <dgm:t>
        <a:bodyPr/>
        <a:lstStyle/>
        <a:p>
          <a:endParaRPr lang="en-US"/>
        </a:p>
      </dgm:t>
    </dgm:pt>
    <dgm:pt modelId="{17CA6CC2-A09A-491C-A0FF-F19D48A7C0BE}" type="sibTrans" cxnId="{C9630C0C-1A64-48BD-9C35-141C8AAC84D0}">
      <dgm:prSet/>
      <dgm:spPr/>
      <dgm:t>
        <a:bodyPr/>
        <a:lstStyle/>
        <a:p>
          <a:endParaRPr lang="en-US"/>
        </a:p>
      </dgm:t>
    </dgm:pt>
    <dgm:pt modelId="{F53F3E3F-5FFF-45BA-970E-1B732374F83E}">
      <dgm:prSet phldrT="[Text]" custT="1"/>
      <dgm:spPr/>
      <dgm:t>
        <a:bodyPr/>
        <a:lstStyle/>
        <a:p>
          <a:r>
            <a:rPr lang="en-US" sz="2400" dirty="0"/>
            <a:t>Not inappropriate</a:t>
          </a:r>
        </a:p>
      </dgm:t>
    </dgm:pt>
    <dgm:pt modelId="{7BCD549A-F342-4F87-8626-FB97DAA0B5A4}" type="parTrans" cxnId="{3721450A-2C57-4EE7-BE5F-6C949234F5CA}">
      <dgm:prSet/>
      <dgm:spPr/>
      <dgm:t>
        <a:bodyPr/>
        <a:lstStyle/>
        <a:p>
          <a:endParaRPr lang="en-US"/>
        </a:p>
      </dgm:t>
    </dgm:pt>
    <dgm:pt modelId="{811E3C66-A181-4D76-8614-11D2A1DD4595}" type="sibTrans" cxnId="{3721450A-2C57-4EE7-BE5F-6C949234F5CA}">
      <dgm:prSet/>
      <dgm:spPr/>
      <dgm:t>
        <a:bodyPr/>
        <a:lstStyle/>
        <a:p>
          <a:endParaRPr lang="en-US"/>
        </a:p>
      </dgm:t>
    </dgm:pt>
    <dgm:pt modelId="{CC763EAF-4E85-4B30-83F0-0FCC4FB8D4CC}">
      <dgm:prSet phldrT="[Text]" custT="1"/>
      <dgm:spPr/>
      <dgm:t>
        <a:bodyPr/>
        <a:lstStyle/>
        <a:p>
          <a:r>
            <a:rPr lang="en-US" sz="2400"/>
            <a:t>Healthcare </a:t>
          </a:r>
          <a:r>
            <a:rPr lang="en-US" sz="2400" dirty="0"/>
            <a:t>= Luxury</a:t>
          </a:r>
        </a:p>
      </dgm:t>
    </dgm:pt>
    <dgm:pt modelId="{479CB6EC-514B-40FF-95F0-6CC65F73E00E}" type="parTrans" cxnId="{B8B37BD8-B4A5-42EC-B57A-FEA4B5F34E4B}">
      <dgm:prSet/>
      <dgm:spPr/>
      <dgm:t>
        <a:bodyPr/>
        <a:lstStyle/>
        <a:p>
          <a:endParaRPr lang="en-US"/>
        </a:p>
      </dgm:t>
    </dgm:pt>
    <dgm:pt modelId="{C3A97F0F-6C67-49D4-886C-D0F26A892AC4}" type="sibTrans" cxnId="{B8B37BD8-B4A5-42EC-B57A-FEA4B5F34E4B}">
      <dgm:prSet/>
      <dgm:spPr/>
      <dgm:t>
        <a:bodyPr/>
        <a:lstStyle/>
        <a:p>
          <a:endParaRPr lang="en-US"/>
        </a:p>
      </dgm:t>
    </dgm:pt>
    <dgm:pt modelId="{E4E3FB6C-9E72-4C07-BEDE-45BA238B325C}">
      <dgm:prSet phldrT="[Text]" custT="1"/>
      <dgm:spPr/>
      <dgm:t>
        <a:bodyPr/>
        <a:lstStyle/>
        <a:p>
          <a:r>
            <a:rPr lang="en-US" sz="2400" dirty="0"/>
            <a:t>Anxiety 43%</a:t>
          </a:r>
        </a:p>
      </dgm:t>
    </dgm:pt>
    <dgm:pt modelId="{1FB98296-2AEF-47E7-B96A-837AC3E32059}" type="parTrans" cxnId="{13285075-88EF-46C1-82C0-057D5E72C7D8}">
      <dgm:prSet/>
      <dgm:spPr/>
      <dgm:t>
        <a:bodyPr/>
        <a:lstStyle/>
        <a:p>
          <a:endParaRPr lang="en-US"/>
        </a:p>
      </dgm:t>
    </dgm:pt>
    <dgm:pt modelId="{DEFD722B-8731-46BE-8564-10275B2F95AB}" type="sibTrans" cxnId="{13285075-88EF-46C1-82C0-057D5E72C7D8}">
      <dgm:prSet/>
      <dgm:spPr/>
      <dgm:t>
        <a:bodyPr/>
        <a:lstStyle/>
        <a:p>
          <a:endParaRPr lang="en-US"/>
        </a:p>
      </dgm:t>
    </dgm:pt>
    <dgm:pt modelId="{D48C5879-56B2-4331-B4C6-DD959F9219BF}">
      <dgm:prSet phldrT="[Text]" custT="1"/>
      <dgm:spPr/>
      <dgm:t>
        <a:bodyPr/>
        <a:lstStyle/>
        <a:p>
          <a:r>
            <a:rPr lang="en-US" sz="2800" dirty="0"/>
            <a:t>Knowledge</a:t>
          </a:r>
          <a:endParaRPr lang="en-US" sz="2400" dirty="0"/>
        </a:p>
      </dgm:t>
    </dgm:pt>
    <dgm:pt modelId="{77D4C2F3-D5E2-4984-A16E-45FD59CDC420}" type="parTrans" cxnId="{1D752B1E-C872-4084-9839-B0B5016C4BA2}">
      <dgm:prSet/>
      <dgm:spPr/>
      <dgm:t>
        <a:bodyPr/>
        <a:lstStyle/>
        <a:p>
          <a:endParaRPr lang="en-US"/>
        </a:p>
      </dgm:t>
    </dgm:pt>
    <dgm:pt modelId="{E9594EFD-E497-4417-953D-2EF6A2BB655E}" type="sibTrans" cxnId="{1D752B1E-C872-4084-9839-B0B5016C4BA2}">
      <dgm:prSet/>
      <dgm:spPr/>
      <dgm:t>
        <a:bodyPr/>
        <a:lstStyle/>
        <a:p>
          <a:endParaRPr lang="en-US"/>
        </a:p>
      </dgm:t>
    </dgm:pt>
    <dgm:pt modelId="{44075DC3-6F1D-4A59-AF0D-47B1318F16FC}">
      <dgm:prSet phldrT="[Text]" custT="1"/>
      <dgm:spPr/>
      <dgm:t>
        <a:bodyPr/>
        <a:lstStyle/>
        <a:p>
          <a:r>
            <a:rPr lang="en-US" sz="2400" dirty="0"/>
            <a:t>Back Pain 83%</a:t>
          </a:r>
        </a:p>
      </dgm:t>
    </dgm:pt>
    <dgm:pt modelId="{CB0BF214-4EB1-45E0-AB53-95785600A091}" type="parTrans" cxnId="{1777FEDE-840D-4B7D-B6A7-AEFD9893BC8F}">
      <dgm:prSet/>
      <dgm:spPr/>
      <dgm:t>
        <a:bodyPr/>
        <a:lstStyle/>
        <a:p>
          <a:endParaRPr lang="en-US"/>
        </a:p>
      </dgm:t>
    </dgm:pt>
    <dgm:pt modelId="{64776FEE-10A1-40EB-A9D4-2E6413A2AAE1}" type="sibTrans" cxnId="{1777FEDE-840D-4B7D-B6A7-AEFD9893BC8F}">
      <dgm:prSet/>
      <dgm:spPr/>
      <dgm:t>
        <a:bodyPr/>
        <a:lstStyle/>
        <a:p>
          <a:endParaRPr lang="en-US"/>
        </a:p>
      </dgm:t>
    </dgm:pt>
    <dgm:pt modelId="{1CCDC03C-275D-4D6A-BDC4-8E95C6843C56}">
      <dgm:prSet phldrT="[Text]" custT="1"/>
      <dgm:spPr/>
      <dgm:t>
        <a:bodyPr/>
        <a:lstStyle/>
        <a:p>
          <a:r>
            <a:rPr lang="en-US" sz="2800" dirty="0"/>
            <a:t>Experience</a:t>
          </a:r>
          <a:endParaRPr lang="en-US" sz="2400" dirty="0"/>
        </a:p>
      </dgm:t>
    </dgm:pt>
    <dgm:pt modelId="{3F40ED1E-100E-4ACD-95DF-F16032C5ADA5}" type="parTrans" cxnId="{D767AB14-20ED-4DCE-99C8-390AC7171553}">
      <dgm:prSet/>
      <dgm:spPr/>
      <dgm:t>
        <a:bodyPr/>
        <a:lstStyle/>
        <a:p>
          <a:endParaRPr lang="en-US"/>
        </a:p>
      </dgm:t>
    </dgm:pt>
    <dgm:pt modelId="{1BD69181-2B73-44D0-AAA5-0493CB74896F}" type="sibTrans" cxnId="{D767AB14-20ED-4DCE-99C8-390AC7171553}">
      <dgm:prSet/>
      <dgm:spPr/>
      <dgm:t>
        <a:bodyPr/>
        <a:lstStyle/>
        <a:p>
          <a:endParaRPr lang="en-US"/>
        </a:p>
      </dgm:t>
    </dgm:pt>
    <dgm:pt modelId="{6D5D663F-F2D8-4226-AC05-1B44DA38694B}">
      <dgm:prSet phldrT="[Text]" custT="1"/>
      <dgm:spPr/>
      <dgm:t>
        <a:bodyPr/>
        <a:lstStyle/>
        <a:p>
          <a:r>
            <a:rPr lang="en-US" sz="2400" dirty="0"/>
            <a:t>77% had massage </a:t>
          </a:r>
          <a:r>
            <a:rPr lang="en-US" sz="1800" dirty="0"/>
            <a:t>(n=423)</a:t>
          </a:r>
        </a:p>
      </dgm:t>
    </dgm:pt>
    <dgm:pt modelId="{CA3FE551-ECD7-4735-A1D3-44F8176B896E}" type="parTrans" cxnId="{200015E3-D615-4641-8B70-CFE0B2273DF0}">
      <dgm:prSet/>
      <dgm:spPr/>
      <dgm:t>
        <a:bodyPr/>
        <a:lstStyle/>
        <a:p>
          <a:endParaRPr lang="en-US"/>
        </a:p>
      </dgm:t>
    </dgm:pt>
    <dgm:pt modelId="{860718F7-3575-41DA-BE86-56FC331C71ED}" type="sibTrans" cxnId="{200015E3-D615-4641-8B70-CFE0B2273DF0}">
      <dgm:prSet/>
      <dgm:spPr/>
      <dgm:t>
        <a:bodyPr/>
        <a:lstStyle/>
        <a:p>
          <a:endParaRPr lang="en-US"/>
        </a:p>
      </dgm:t>
    </dgm:pt>
    <dgm:pt modelId="{79AB4917-CD6D-4017-B405-E5B22B89F116}" type="pres">
      <dgm:prSet presAssocID="{6C4D84BF-F6FA-4D81-9EAD-A2D964DEBE7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11FE5B1-7392-4D51-8966-151AC2C2075F}" type="pres">
      <dgm:prSet presAssocID="{B528F846-058F-4D5B-BE49-DAD6C0B43889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95CB321-4909-4817-9BEE-CBCD21E41327}" type="pres">
      <dgm:prSet presAssocID="{B528F846-058F-4D5B-BE49-DAD6C0B4388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3FE05D0E-C82C-4B98-8517-F48D07E03952}" type="pres">
      <dgm:prSet presAssocID="{D48C5879-56B2-4331-B4C6-DD959F9219BF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7FDA8400-F342-4702-AF33-DB606DC5750D}" type="pres">
      <dgm:prSet presAssocID="{D48C5879-56B2-4331-B4C6-DD959F9219BF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4F9708A-3B49-4AC2-9CAF-D8E0DAE01376}" type="pres">
      <dgm:prSet presAssocID="{1CCDC03C-275D-4D6A-BDC4-8E95C6843C56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541C7664-6BB9-4766-824E-6C624BE9FF6E}" type="pres">
      <dgm:prSet presAssocID="{1CCDC03C-275D-4D6A-BDC4-8E95C6843C56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64F48D4-66C3-4F55-B389-6210FDC896B2}" type="pres">
      <dgm:prSet presAssocID="{2FBB5604-18CB-4CC7-BA26-779DDDC3DB62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C46984FB-75BE-4658-B078-FAB34C36EE43}" type="pres">
      <dgm:prSet presAssocID="{2FBB5604-18CB-4CC7-BA26-779DDDC3DB62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E622801-8B56-48CA-A9CA-9C4084351138}" type="presOf" srcId="{68738A6D-8AFF-4DF3-8266-29752FEAB656}" destId="{541C7664-6BB9-4766-824E-6C624BE9FF6E}" srcOrd="0" destOrd="1" presId="urn:microsoft.com/office/officeart/2009/3/layout/IncreasingArrowsProcess"/>
    <dgm:cxn modelId="{30A84002-F672-48FA-9F99-9EBA39FDE413}" type="presOf" srcId="{44075DC3-6F1D-4A59-AF0D-47B1318F16FC}" destId="{7FDA8400-F342-4702-AF33-DB606DC5750D}" srcOrd="0" destOrd="0" presId="urn:microsoft.com/office/officeart/2009/3/layout/IncreasingArrowsProcess"/>
    <dgm:cxn modelId="{EF181108-65F3-4388-90E1-5391176DDB22}" type="presOf" srcId="{CC763EAF-4E85-4B30-83F0-0FCC4FB8D4CC}" destId="{695CB321-4909-4817-9BEE-CBCD21E41327}" srcOrd="0" destOrd="0" presId="urn:microsoft.com/office/officeart/2009/3/layout/IncreasingArrowsProcess"/>
    <dgm:cxn modelId="{3721450A-2C57-4EE7-BE5F-6C949234F5CA}" srcId="{B528F846-058F-4D5B-BE49-DAD6C0B43889}" destId="{F53F3E3F-5FFF-45BA-970E-1B732374F83E}" srcOrd="1" destOrd="0" parTransId="{7BCD549A-F342-4F87-8626-FB97DAA0B5A4}" sibTransId="{811E3C66-A181-4D76-8614-11D2A1DD4595}"/>
    <dgm:cxn modelId="{C9630C0C-1A64-48BD-9C35-141C8AAC84D0}" srcId="{6C4D84BF-F6FA-4D81-9EAD-A2D964DEBE7D}" destId="{B528F846-058F-4D5B-BE49-DAD6C0B43889}" srcOrd="0" destOrd="0" parTransId="{D65B683E-E1F8-4890-A56B-F2FF64E8C390}" sibTransId="{17CA6CC2-A09A-491C-A0FF-F19D48A7C0BE}"/>
    <dgm:cxn modelId="{D767AB14-20ED-4DCE-99C8-390AC7171553}" srcId="{6C4D84BF-F6FA-4D81-9EAD-A2D964DEBE7D}" destId="{1CCDC03C-275D-4D6A-BDC4-8E95C6843C56}" srcOrd="2" destOrd="0" parTransId="{3F40ED1E-100E-4ACD-95DF-F16032C5ADA5}" sibTransId="{1BD69181-2B73-44D0-AAA5-0493CB74896F}"/>
    <dgm:cxn modelId="{1D752B1E-C872-4084-9839-B0B5016C4BA2}" srcId="{6C4D84BF-F6FA-4D81-9EAD-A2D964DEBE7D}" destId="{D48C5879-56B2-4331-B4C6-DD959F9219BF}" srcOrd="1" destOrd="0" parTransId="{77D4C2F3-D5E2-4984-A16E-45FD59CDC420}" sibTransId="{E9594EFD-E497-4417-953D-2EF6A2BB655E}"/>
    <dgm:cxn modelId="{091F111F-1ABD-411A-9E4C-51E9BA6A5E08}" type="presOf" srcId="{6C4D84BF-F6FA-4D81-9EAD-A2D964DEBE7D}" destId="{79AB4917-CD6D-4017-B405-E5B22B89F116}" srcOrd="0" destOrd="0" presId="urn:microsoft.com/office/officeart/2009/3/layout/IncreasingArrowsProcess"/>
    <dgm:cxn modelId="{8982DD2C-8CCE-472D-8D33-B88EDBCB8248}" type="presOf" srcId="{EFF7B04E-C7FB-453F-B299-592BFAAC23D6}" destId="{C46984FB-75BE-4658-B078-FAB34C36EE43}" srcOrd="0" destOrd="2" presId="urn:microsoft.com/office/officeart/2009/3/layout/IncreasingArrowsProcess"/>
    <dgm:cxn modelId="{3AD99139-AA2F-40B7-A377-8501F5C18319}" srcId="{2FBB5604-18CB-4CC7-BA26-779DDDC3DB62}" destId="{C57EC098-E503-4F36-8742-CDEF2F6996B8}" srcOrd="0" destOrd="0" parTransId="{0A87C76F-9087-4FE8-939A-C29A4D3EB943}" sibTransId="{046B1634-5F7B-4D9B-8472-B87B4862492D}"/>
    <dgm:cxn modelId="{ED31C53B-91B3-446C-8462-A159C6FCE888}" srcId="{D48C5879-56B2-4331-B4C6-DD959F9219BF}" destId="{7AB06D62-84D1-4C2E-B093-518A73BF8887}" srcOrd="3" destOrd="0" parTransId="{56D847BD-340D-4096-A1D8-D00C39F137A5}" sibTransId="{11820B58-484B-4212-AC18-B70A51CEBA37}"/>
    <dgm:cxn modelId="{C493E541-A541-401F-9E12-64E04379BB13}" type="presOf" srcId="{BB58663B-68CC-4E3B-817C-2AD012EE40B1}" destId="{C46984FB-75BE-4658-B078-FAB34C36EE43}" srcOrd="0" destOrd="1" presId="urn:microsoft.com/office/officeart/2009/3/layout/IncreasingArrowsProcess"/>
    <dgm:cxn modelId="{62960647-9BE1-47F5-9D4B-740FCC005911}" type="presOf" srcId="{F53F3E3F-5FFF-45BA-970E-1B732374F83E}" destId="{695CB321-4909-4817-9BEE-CBCD21E41327}" srcOrd="0" destOrd="1" presId="urn:microsoft.com/office/officeart/2009/3/layout/IncreasingArrowsProcess"/>
    <dgm:cxn modelId="{89DE8B48-A06A-4F41-98A5-EDAA9393FE4A}" type="presOf" srcId="{C57EC098-E503-4F36-8742-CDEF2F6996B8}" destId="{C46984FB-75BE-4658-B078-FAB34C36EE43}" srcOrd="0" destOrd="0" presId="urn:microsoft.com/office/officeart/2009/3/layout/IncreasingArrowsProcess"/>
    <dgm:cxn modelId="{1618DE6A-8D5E-4AD5-B2D4-DA3B8C67BA91}" type="presOf" srcId="{B528F846-058F-4D5B-BE49-DAD6C0B43889}" destId="{311FE5B1-7392-4D51-8966-151AC2C2075F}" srcOrd="0" destOrd="0" presId="urn:microsoft.com/office/officeart/2009/3/layout/IncreasingArrowsProcess"/>
    <dgm:cxn modelId="{514FDA6C-40FC-42B2-A9A2-CED127420242}" srcId="{D48C5879-56B2-4331-B4C6-DD959F9219BF}" destId="{1B073D27-8E67-49A9-B79C-8CF3C14E10DE}" srcOrd="1" destOrd="0" parTransId="{C64CA5BE-DFFE-412A-BB84-89A2E164D81A}" sibTransId="{559DD876-BC2C-45AD-ACE1-D08409BB3AE7}"/>
    <dgm:cxn modelId="{13285075-88EF-46C1-82C0-057D5E72C7D8}" srcId="{D48C5879-56B2-4331-B4C6-DD959F9219BF}" destId="{E4E3FB6C-9E72-4C07-BEDE-45BA238B325C}" srcOrd="2" destOrd="0" parTransId="{1FB98296-2AEF-47E7-B96A-837AC3E32059}" sibTransId="{DEFD722B-8731-46BE-8564-10275B2F95AB}"/>
    <dgm:cxn modelId="{3F0247A0-A80A-45D7-BE59-E84B6AF8CC53}" srcId="{6C4D84BF-F6FA-4D81-9EAD-A2D964DEBE7D}" destId="{2FBB5604-18CB-4CC7-BA26-779DDDC3DB62}" srcOrd="3" destOrd="0" parTransId="{FE26C5D9-C32B-412C-86C7-709AACE25F27}" sibTransId="{9421A7BD-DCC1-4A6F-A975-EF9FD91DA385}"/>
    <dgm:cxn modelId="{4CE3E7B7-251D-44F9-94EA-229541BF9569}" type="presOf" srcId="{1B073D27-8E67-49A9-B79C-8CF3C14E10DE}" destId="{7FDA8400-F342-4702-AF33-DB606DC5750D}" srcOrd="0" destOrd="1" presId="urn:microsoft.com/office/officeart/2009/3/layout/IncreasingArrowsProcess"/>
    <dgm:cxn modelId="{09EF00BC-01F3-4432-AE73-66E1DAA492A6}" srcId="{2FBB5604-18CB-4CC7-BA26-779DDDC3DB62}" destId="{EFF7B04E-C7FB-453F-B299-592BFAAC23D6}" srcOrd="2" destOrd="0" parTransId="{FF03B627-B66F-4CCD-835B-F0B58CAAC8E0}" sibTransId="{A6D93C8A-2042-4818-A0D4-C52FBE0A8341}"/>
    <dgm:cxn modelId="{2669ADC5-504B-4F2A-9BC4-43A61B842A71}" type="presOf" srcId="{2FBB5604-18CB-4CC7-BA26-779DDDC3DB62}" destId="{064F48D4-66C3-4F55-B389-6210FDC896B2}" srcOrd="0" destOrd="0" presId="urn:microsoft.com/office/officeart/2009/3/layout/IncreasingArrowsProcess"/>
    <dgm:cxn modelId="{2EBEEBC5-4C24-45EC-837C-2F22BBE9DBD2}" srcId="{1CCDC03C-275D-4D6A-BDC4-8E95C6843C56}" destId="{68738A6D-8AFF-4DF3-8266-29752FEAB656}" srcOrd="1" destOrd="0" parTransId="{A09CA88B-14EA-4AE2-A815-FD94A65111ED}" sibTransId="{BD96373F-194A-40D5-9542-54651F398D07}"/>
    <dgm:cxn modelId="{B4588BCF-D828-4080-9509-98F56B02B5DD}" type="presOf" srcId="{D48C5879-56B2-4331-B4C6-DD959F9219BF}" destId="{3FE05D0E-C82C-4B98-8517-F48D07E03952}" srcOrd="0" destOrd="0" presId="urn:microsoft.com/office/officeart/2009/3/layout/IncreasingArrowsProcess"/>
    <dgm:cxn modelId="{B8B37BD8-B4A5-42EC-B57A-FEA4B5F34E4B}" srcId="{B528F846-058F-4D5B-BE49-DAD6C0B43889}" destId="{CC763EAF-4E85-4B30-83F0-0FCC4FB8D4CC}" srcOrd="0" destOrd="0" parTransId="{479CB6EC-514B-40FF-95F0-6CC65F73E00E}" sibTransId="{C3A97F0F-6C67-49D4-886C-D0F26A892AC4}"/>
    <dgm:cxn modelId="{E0C91BDB-8909-4769-8061-3BC1F5299B5A}" srcId="{2FBB5604-18CB-4CC7-BA26-779DDDC3DB62}" destId="{BB58663B-68CC-4E3B-817C-2AD012EE40B1}" srcOrd="1" destOrd="0" parTransId="{42AF2D59-C280-4F52-83DC-A9FDC815FBD3}" sibTransId="{4F9F12DB-EBC9-4425-9941-FAD1D385608B}"/>
    <dgm:cxn modelId="{1777FEDE-840D-4B7D-B6A7-AEFD9893BC8F}" srcId="{D48C5879-56B2-4331-B4C6-DD959F9219BF}" destId="{44075DC3-6F1D-4A59-AF0D-47B1318F16FC}" srcOrd="0" destOrd="0" parTransId="{CB0BF214-4EB1-45E0-AB53-95785600A091}" sibTransId="{64776FEE-10A1-40EB-A9D4-2E6413A2AAE1}"/>
    <dgm:cxn modelId="{200015E3-D615-4641-8B70-CFE0B2273DF0}" srcId="{1CCDC03C-275D-4D6A-BDC4-8E95C6843C56}" destId="{6D5D663F-F2D8-4226-AC05-1B44DA38694B}" srcOrd="0" destOrd="0" parTransId="{CA3FE551-ECD7-4735-A1D3-44F8176B896E}" sibTransId="{860718F7-3575-41DA-BE86-56FC331C71ED}"/>
    <dgm:cxn modelId="{E74CEEE5-A48B-4B54-8D58-A39C34C0D0AA}" type="presOf" srcId="{E4E3FB6C-9E72-4C07-BEDE-45BA238B325C}" destId="{7FDA8400-F342-4702-AF33-DB606DC5750D}" srcOrd="0" destOrd="2" presId="urn:microsoft.com/office/officeart/2009/3/layout/IncreasingArrowsProcess"/>
    <dgm:cxn modelId="{D20F79EB-6275-46C3-B77A-608ACBFE8528}" type="presOf" srcId="{7AB06D62-84D1-4C2E-B093-518A73BF8887}" destId="{7FDA8400-F342-4702-AF33-DB606DC5750D}" srcOrd="0" destOrd="3" presId="urn:microsoft.com/office/officeart/2009/3/layout/IncreasingArrowsProcess"/>
    <dgm:cxn modelId="{E36810F9-0A07-4515-A513-196051E8687D}" type="presOf" srcId="{1CCDC03C-275D-4D6A-BDC4-8E95C6843C56}" destId="{34F9708A-3B49-4AC2-9CAF-D8E0DAE01376}" srcOrd="0" destOrd="0" presId="urn:microsoft.com/office/officeart/2009/3/layout/IncreasingArrowsProcess"/>
    <dgm:cxn modelId="{CF7B65FB-E29A-4C19-AB22-3C799D49D677}" type="presOf" srcId="{6D5D663F-F2D8-4226-AC05-1B44DA38694B}" destId="{541C7664-6BB9-4766-824E-6C624BE9FF6E}" srcOrd="0" destOrd="0" presId="urn:microsoft.com/office/officeart/2009/3/layout/IncreasingArrowsProcess"/>
    <dgm:cxn modelId="{6C9618ED-FAF8-4E26-8DF0-82DC9D287AFB}" type="presParOf" srcId="{79AB4917-CD6D-4017-B405-E5B22B89F116}" destId="{311FE5B1-7392-4D51-8966-151AC2C2075F}" srcOrd="0" destOrd="0" presId="urn:microsoft.com/office/officeart/2009/3/layout/IncreasingArrowsProcess"/>
    <dgm:cxn modelId="{6DED4BF0-785C-4FAC-8CB4-349DF4BA5878}" type="presParOf" srcId="{79AB4917-CD6D-4017-B405-E5B22B89F116}" destId="{695CB321-4909-4817-9BEE-CBCD21E41327}" srcOrd="1" destOrd="0" presId="urn:microsoft.com/office/officeart/2009/3/layout/IncreasingArrowsProcess"/>
    <dgm:cxn modelId="{EE8D0E49-8E62-4CEF-80DF-FC33CDE49D1B}" type="presParOf" srcId="{79AB4917-CD6D-4017-B405-E5B22B89F116}" destId="{3FE05D0E-C82C-4B98-8517-F48D07E03952}" srcOrd="2" destOrd="0" presId="urn:microsoft.com/office/officeart/2009/3/layout/IncreasingArrowsProcess"/>
    <dgm:cxn modelId="{6890AFBD-D35D-4A3E-9453-9492F4D6FB6D}" type="presParOf" srcId="{79AB4917-CD6D-4017-B405-E5B22B89F116}" destId="{7FDA8400-F342-4702-AF33-DB606DC5750D}" srcOrd="3" destOrd="0" presId="urn:microsoft.com/office/officeart/2009/3/layout/IncreasingArrowsProcess"/>
    <dgm:cxn modelId="{E4D18D14-846D-478D-B2C3-E99692784CC5}" type="presParOf" srcId="{79AB4917-CD6D-4017-B405-E5B22B89F116}" destId="{34F9708A-3B49-4AC2-9CAF-D8E0DAE01376}" srcOrd="4" destOrd="0" presId="urn:microsoft.com/office/officeart/2009/3/layout/IncreasingArrowsProcess"/>
    <dgm:cxn modelId="{804F031F-5D4F-4C4A-B33A-7936B52CE6ED}" type="presParOf" srcId="{79AB4917-CD6D-4017-B405-E5B22B89F116}" destId="{541C7664-6BB9-4766-824E-6C624BE9FF6E}" srcOrd="5" destOrd="0" presId="urn:microsoft.com/office/officeart/2009/3/layout/IncreasingArrowsProcess"/>
    <dgm:cxn modelId="{633D110B-6991-40F6-A238-0F48EE6B2EDD}" type="presParOf" srcId="{79AB4917-CD6D-4017-B405-E5B22B89F116}" destId="{064F48D4-66C3-4F55-B389-6210FDC896B2}" srcOrd="6" destOrd="0" presId="urn:microsoft.com/office/officeart/2009/3/layout/IncreasingArrowsProcess"/>
    <dgm:cxn modelId="{B5232006-79FE-45CA-9B71-DEC0607A217C}" type="presParOf" srcId="{79AB4917-CD6D-4017-B405-E5B22B89F116}" destId="{C46984FB-75BE-4658-B078-FAB34C36EE4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0D55-2754-4AD7-8A81-00A1AA635631}">
      <dsp:nvSpPr>
        <dsp:cNvPr id="0" name=""/>
        <dsp:cNvSpPr/>
      </dsp:nvSpPr>
      <dsp:spPr>
        <a:xfrm rot="21300000">
          <a:off x="58036" y="1640625"/>
          <a:ext cx="8726303" cy="1712780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228957-6943-4578-81E4-4ECE79877454}">
      <dsp:nvSpPr>
        <dsp:cNvPr id="0" name=""/>
        <dsp:cNvSpPr/>
      </dsp:nvSpPr>
      <dsp:spPr>
        <a:xfrm>
          <a:off x="1061085" y="249701"/>
          <a:ext cx="2652712" cy="1997612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C9EA7E-14DC-4A5E-848C-B524CDC3E21F}">
      <dsp:nvSpPr>
        <dsp:cNvPr id="0" name=""/>
        <dsp:cNvSpPr/>
      </dsp:nvSpPr>
      <dsp:spPr>
        <a:xfrm>
          <a:off x="4686459" y="0"/>
          <a:ext cx="2829560" cy="20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Perceptions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Luxury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Wellbeing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Healthcare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Sexual</a:t>
          </a:r>
        </a:p>
      </dsp:txBody>
      <dsp:txXfrm>
        <a:off x="4686459" y="0"/>
        <a:ext cx="2829560" cy="2097493"/>
      </dsp:txXfrm>
    </dsp:sp>
    <dsp:sp modelId="{CC9744F6-7990-4092-B86A-C3B45116DB69}">
      <dsp:nvSpPr>
        <dsp:cNvPr id="0" name=""/>
        <dsp:cNvSpPr/>
      </dsp:nvSpPr>
      <dsp:spPr>
        <a:xfrm>
          <a:off x="5128578" y="2746717"/>
          <a:ext cx="2652712" cy="1997612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36D8E8-CEDF-47D7-BAFF-B2F8F3FB1A90}">
      <dsp:nvSpPr>
        <dsp:cNvPr id="0" name=""/>
        <dsp:cNvSpPr/>
      </dsp:nvSpPr>
      <dsp:spPr>
        <a:xfrm>
          <a:off x="1028743" y="3321385"/>
          <a:ext cx="3903038" cy="1672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Barriers to access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Cost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Knowledge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Availability</a:t>
          </a:r>
          <a:endParaRPr lang="en-US" sz="1800" kern="1200" dirty="0"/>
        </a:p>
      </dsp:txBody>
      <dsp:txXfrm>
        <a:off x="1028743" y="3321385"/>
        <a:ext cx="3903038" cy="1672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FE5B1-7392-4D51-8966-151AC2C2075F}">
      <dsp:nvSpPr>
        <dsp:cNvPr id="0" name=""/>
        <dsp:cNvSpPr/>
      </dsp:nvSpPr>
      <dsp:spPr>
        <a:xfrm>
          <a:off x="83139" y="776303"/>
          <a:ext cx="9289327" cy="1352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469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Perceptions</a:t>
          </a:r>
        </a:p>
      </dsp:txBody>
      <dsp:txXfrm>
        <a:off x="83139" y="1114400"/>
        <a:ext cx="8951231" cy="676193"/>
      </dsp:txXfrm>
    </dsp:sp>
    <dsp:sp modelId="{695CB321-4909-4817-9BEE-CBCD21E41327}">
      <dsp:nvSpPr>
        <dsp:cNvPr id="0" name=""/>
        <dsp:cNvSpPr/>
      </dsp:nvSpPr>
      <dsp:spPr>
        <a:xfrm>
          <a:off x="83139" y="1821394"/>
          <a:ext cx="2141189" cy="2501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Healthcare </a:t>
          </a:r>
          <a:r>
            <a:rPr lang="en-US" sz="2400" kern="1200" dirty="0"/>
            <a:t>= Luxury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 inappropriate</a:t>
          </a:r>
        </a:p>
      </dsp:txBody>
      <dsp:txXfrm>
        <a:off x="83139" y="1821394"/>
        <a:ext cx="2141189" cy="2501507"/>
      </dsp:txXfrm>
    </dsp:sp>
    <dsp:sp modelId="{3FE05D0E-C82C-4B98-8517-F48D07E03952}">
      <dsp:nvSpPr>
        <dsp:cNvPr id="0" name=""/>
        <dsp:cNvSpPr/>
      </dsp:nvSpPr>
      <dsp:spPr>
        <a:xfrm>
          <a:off x="2224329" y="1226939"/>
          <a:ext cx="7148137" cy="1352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469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Knowledge</a:t>
          </a:r>
          <a:endParaRPr lang="en-US" sz="2400" kern="1200" dirty="0"/>
        </a:p>
      </dsp:txBody>
      <dsp:txXfrm>
        <a:off x="2224329" y="1565036"/>
        <a:ext cx="6810041" cy="676193"/>
      </dsp:txXfrm>
    </dsp:sp>
    <dsp:sp modelId="{7FDA8400-F342-4702-AF33-DB606DC5750D}">
      <dsp:nvSpPr>
        <dsp:cNvPr id="0" name=""/>
        <dsp:cNvSpPr/>
      </dsp:nvSpPr>
      <dsp:spPr>
        <a:xfrm>
          <a:off x="2224329" y="2272030"/>
          <a:ext cx="2141189" cy="2437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Back Pain 83%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Stress 71%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Anxiety 43%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Chronic Pain</a:t>
          </a:r>
        </a:p>
      </dsp:txBody>
      <dsp:txXfrm>
        <a:off x="2224329" y="2272030"/>
        <a:ext cx="2141189" cy="2437747"/>
      </dsp:txXfrm>
    </dsp:sp>
    <dsp:sp modelId="{34F9708A-3B49-4AC2-9CAF-D8E0DAE01376}">
      <dsp:nvSpPr>
        <dsp:cNvPr id="0" name=""/>
        <dsp:cNvSpPr/>
      </dsp:nvSpPr>
      <dsp:spPr>
        <a:xfrm>
          <a:off x="4365519" y="1677574"/>
          <a:ext cx="5006947" cy="1352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469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Experience</a:t>
          </a:r>
          <a:endParaRPr lang="en-US" sz="2400" kern="1200" dirty="0"/>
        </a:p>
      </dsp:txBody>
      <dsp:txXfrm>
        <a:off x="4365519" y="2015671"/>
        <a:ext cx="4668851" cy="676193"/>
      </dsp:txXfrm>
    </dsp:sp>
    <dsp:sp modelId="{541C7664-6BB9-4766-824E-6C624BE9FF6E}">
      <dsp:nvSpPr>
        <dsp:cNvPr id="0" name=""/>
        <dsp:cNvSpPr/>
      </dsp:nvSpPr>
      <dsp:spPr>
        <a:xfrm>
          <a:off x="4365519" y="2722666"/>
          <a:ext cx="2141189" cy="2454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77% had massage </a:t>
          </a:r>
          <a:r>
            <a:rPr lang="en-US" sz="1800" kern="1200" dirty="0"/>
            <a:t>(n=423)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53% from LMT  </a:t>
          </a:r>
          <a:r>
            <a:rPr lang="en-US" sz="1800" kern="1200" dirty="0"/>
            <a:t>(n=314)</a:t>
          </a:r>
        </a:p>
      </dsp:txBody>
      <dsp:txXfrm>
        <a:off x="4365519" y="2722666"/>
        <a:ext cx="2141189" cy="2454046"/>
      </dsp:txXfrm>
    </dsp:sp>
    <dsp:sp modelId="{064F48D4-66C3-4F55-B389-6210FDC896B2}">
      <dsp:nvSpPr>
        <dsp:cNvPr id="0" name=""/>
        <dsp:cNvSpPr/>
      </dsp:nvSpPr>
      <dsp:spPr>
        <a:xfrm>
          <a:off x="6506709" y="2128210"/>
          <a:ext cx="2865757" cy="1352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14691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</a:p>
      </dsp:txBody>
      <dsp:txXfrm>
        <a:off x="6506709" y="2466307"/>
        <a:ext cx="2527661" cy="676193"/>
      </dsp:txXfrm>
    </dsp:sp>
    <dsp:sp modelId="{C46984FB-75BE-4658-B078-FAB34C36EE43}">
      <dsp:nvSpPr>
        <dsp:cNvPr id="0" name=""/>
        <dsp:cNvSpPr/>
      </dsp:nvSpPr>
      <dsp:spPr>
        <a:xfrm>
          <a:off x="6506709" y="3173301"/>
          <a:ext cx="2160697" cy="24828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Cost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Location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</a:t>
          </a:r>
        </a:p>
      </dsp:txBody>
      <dsp:txXfrm>
        <a:off x="6506709" y="3173301"/>
        <a:ext cx="2160697" cy="248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13F5-363A-45F9-894B-E0A5219E58A1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0E7F2-A244-42A1-AB7F-80C44F9E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29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54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0219-B868-4CF6-BE79-97A81CA1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D0DEB-F8E0-4B68-8F4B-38E3DE8DD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BD28-62A4-4E72-A7AB-E014B5DE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62CB6-8DFB-47EE-BC85-B73C0436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94E-FD2A-43CE-81A5-A8E5041C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A25D-B4C1-48EE-BD51-B4B1189D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16AC4-9717-4202-9F8A-B2B58671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BA267-5114-4574-B435-00D71FE5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3922-1212-4480-9F50-ACAFE80D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94140-080B-4B97-8D0B-B7CDE190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0A68F-4C01-4408-9293-030F899F7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169-46DF-438E-AF6D-318D24C2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035E-89DD-4F48-A0A3-6A4731BB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E957-3A26-44EC-A9CB-5A1B2E92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D14F-8A95-45AA-9C19-67812B2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A4BF-0478-437B-9473-9D3851B3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C12D-F65A-48C9-B6B2-CA5B2097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A246-847E-43F6-A5D9-57F599D7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C1B1-3041-4B2E-9C7B-1AFD4243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C3F21-69C7-4D84-9AE1-9E96961C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4C24-B66D-4B6A-8532-75C259EE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A0AE7-4E8D-4037-8CFC-680BBFF3B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05CF6-2ECF-4C6B-B9F7-87DB826A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D10F-2C99-4A98-B59F-AE1592C5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21B5-04FC-4234-9AA7-92D1CD97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E0C4-E6AB-4740-998D-400C108C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C3FB4-1FF5-4874-91BA-42726307A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F0C07-F640-4ADE-9B21-BEAFBDBF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6F97F-AF42-4B18-8678-E566A4CE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3D3A0-BBFC-44C9-8367-64EFF99A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5978C-ECA4-428E-8719-17B98B37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A9D7-0920-43AC-8D7E-6F67AFDA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B4CEE-259F-4366-B08B-B43F4AAD5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033E1-0D2C-43E1-8AF9-4F3885BF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DDAED-1663-46EB-8178-FAF149A0C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B80C2-3095-495A-BEAC-B7CCFF4FF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E4D32-1725-4417-B951-C5DAB738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CCAA6-29A3-4475-9D9C-37EA639E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F5072-C65C-411D-BF5B-1256FF42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B3B4-8EBF-4CE8-978B-711B3B8A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3FF2C-13F9-4D33-ABA1-EDFC81D4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E8059-707A-4B76-9D86-3090E80B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00A7B-C2AC-4465-ABB4-AE6B5853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023E0-2EDC-4C63-A4FE-682EC13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D2F3D-AF96-4115-B18A-FD18FE16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BA551-2846-46ED-A41D-3D2A1DBB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8048-A564-4CE5-9354-7ABA6A8A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C4A74-A561-47BF-93DF-9190FDEE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4318F-B2C6-459A-9F86-EEF2BEA9C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B8C8-D69D-4DCB-92BB-945C6720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1E12A-9739-440D-81FF-A41DA8BB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2688-532A-447F-9CCE-C81A4BAF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4D02-D8D5-4644-9197-DDC2E54B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6809E-1884-484C-86F7-C8A9AB9E1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8150A-78F8-42F2-B508-76D988BC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74F29-12A0-4A7C-84D6-F8FF670F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EABDA-F681-4C3C-8CF8-777680BE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8DDAD-3D48-46C1-BFB2-E2002A9B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B01E4-AAD8-40A8-9ECF-FE1DD2A6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CEE01-A542-4F5A-A462-435DF7CD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55905-7ED1-4E6B-B1DD-CED4944B7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2092-6A0E-4381-8305-5912380FF864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8726-CFEA-484E-A065-4F2776414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244D5-3A61-4ADA-96C0-F19998A2C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1146-B57A-48F6-BF4B-B7BBB781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1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pcori logo">
            <a:extLst>
              <a:ext uri="{FF2B5EF4-FFF2-40B4-BE49-F238E27FC236}">
                <a16:creationId xmlns:a16="http://schemas.microsoft.com/office/drawing/2014/main" id="{A765A8CD-D920-4057-BF4C-54081555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59" y="4556316"/>
            <a:ext cx="3606098" cy="17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C51AB57B-6012-43EB-914B-761AB409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022" y="1198201"/>
            <a:ext cx="2185060" cy="2206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007AD2-2F69-4431-92C5-1DD105D045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2861" r="7086" b="22221"/>
          <a:stretch/>
        </p:blipFill>
        <p:spPr>
          <a:xfrm>
            <a:off x="3657502" y="-106165"/>
            <a:ext cx="4419600" cy="240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234DC-91C2-43A5-AFBD-BD368F54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543" y="4664101"/>
            <a:ext cx="2471434" cy="11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80B136-EA9C-4801-A8C4-DA70CBD83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2" y="1143683"/>
            <a:ext cx="2926625" cy="2261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600EB-0439-4B88-A334-3A961C162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54" y="2137506"/>
            <a:ext cx="2519691" cy="31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0"/>
    </mc:Choice>
    <mc:Fallback xmlns="">
      <p:transition spd="slow" advTm="120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1656556" y="1322363"/>
          <a:ext cx="8842376" cy="499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 rot="21285865">
            <a:off x="3200979" y="374018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Knowledge	Experience	Understanding</a:t>
            </a:r>
            <a:r>
              <a:rPr lang="en-US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8506" y="273716"/>
            <a:ext cx="10383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Barriers to access &amp; perceptions of massage therapy among patients at 5 public health centers.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21" y="1217828"/>
            <a:ext cx="6084607" cy="4442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2204" y="6314786"/>
            <a:ext cx="502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*Data &amp; map from NEO CANDO 2010+</a:t>
            </a:r>
          </a:p>
        </p:txBody>
      </p:sp>
      <p:sp>
        <p:nvSpPr>
          <p:cNvPr id="11" name="Star: 5 Points 10"/>
          <p:cNvSpPr/>
          <p:nvPr/>
        </p:nvSpPr>
        <p:spPr>
          <a:xfrm>
            <a:off x="3363072" y="3388843"/>
            <a:ext cx="275771" cy="25612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/>
          <p:cNvSpPr/>
          <p:nvPr/>
        </p:nvSpPr>
        <p:spPr>
          <a:xfrm>
            <a:off x="4699502" y="5610104"/>
            <a:ext cx="275771" cy="25612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/>
          <p:cNvSpPr/>
          <p:nvPr/>
        </p:nvSpPr>
        <p:spPr>
          <a:xfrm>
            <a:off x="7956584" y="2902416"/>
            <a:ext cx="348343" cy="29541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/>
          <p:cNvSpPr/>
          <p:nvPr/>
        </p:nvSpPr>
        <p:spPr>
          <a:xfrm>
            <a:off x="7349329" y="3241133"/>
            <a:ext cx="348343" cy="29541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/>
          <p:cNvSpPr/>
          <p:nvPr/>
        </p:nvSpPr>
        <p:spPr>
          <a:xfrm>
            <a:off x="5835462" y="3755282"/>
            <a:ext cx="349124" cy="290286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80" y="2991955"/>
            <a:ext cx="1420836" cy="266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E200C-5602-453B-B5E6-0B21C5C7F7A9}"/>
              </a:ext>
            </a:extLst>
          </p:cNvPr>
          <p:cNvSpPr txBox="1"/>
          <p:nvPr/>
        </p:nvSpPr>
        <p:spPr>
          <a:xfrm flipH="1">
            <a:off x="9460654" y="5738166"/>
            <a:ext cx="175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below federal poverty level</a:t>
            </a:r>
          </a:p>
        </p:txBody>
      </p:sp>
    </p:spTree>
    <p:extLst>
      <p:ext uri="{BB962C8B-B14F-4D97-AF65-F5344CB8AC3E}">
        <p14:creationId xmlns:p14="http://schemas.microsoft.com/office/powerpoint/2010/main" val="309183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49607"/>
              </p:ext>
            </p:extLst>
          </p:nvPr>
        </p:nvGraphicFramePr>
        <p:xfrm>
          <a:off x="1368197" y="212792"/>
          <a:ext cx="9455606" cy="6432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c 1"/>
          <p:cNvSpPr/>
          <p:nvPr/>
        </p:nvSpPr>
        <p:spPr>
          <a:xfrm>
            <a:off x="3099582" y="689317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D456E89B-1ADD-46FB-BA51-CF1EC8B8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3" y="1879600"/>
            <a:ext cx="2929470" cy="2964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BF743-304B-4209-80E3-3310801181A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2861" r="7086" b="22221"/>
          <a:stretch/>
        </p:blipFill>
        <p:spPr>
          <a:xfrm>
            <a:off x="355599" y="457200"/>
            <a:ext cx="4419600" cy="2407850"/>
          </a:xfrm>
          <a:prstGeom prst="rect">
            <a:avLst/>
          </a:prstGeom>
        </p:spPr>
      </p:pic>
      <p:pic>
        <p:nvPicPr>
          <p:cNvPr id="5" name="Picture 6" descr="Image result for pcori logo">
            <a:extLst>
              <a:ext uri="{FF2B5EF4-FFF2-40B4-BE49-F238E27FC236}">
                <a16:creationId xmlns:a16="http://schemas.microsoft.com/office/drawing/2014/main" id="{DBDDD258-D590-476A-9B28-4AEC91E4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36" y="3682699"/>
            <a:ext cx="4839724" cy="23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0"/>
    </mc:Choice>
    <mc:Fallback xmlns="">
      <p:transition spd="slow" advTm="120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53" y="841606"/>
            <a:ext cx="6447110" cy="424981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9" name="Shape 249"/>
          <p:cNvSpPr txBox="1">
            <a:spLocks/>
          </p:cNvSpPr>
          <p:nvPr/>
        </p:nvSpPr>
        <p:spPr>
          <a:xfrm>
            <a:off x="3414196" y="1295849"/>
            <a:ext cx="3251981" cy="7605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30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24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9D9D9"/>
              </a:buClr>
              <a:buSzPct val="100000"/>
              <a:buFont typeface="Muli"/>
              <a:buChar char="￭"/>
              <a:defRPr sz="24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Muli"/>
              <a:buChar char="❏"/>
              <a:defRPr sz="1800" b="0" i="0" u="none" strike="noStrike" cap="none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3600" b="1" dirty="0"/>
              <a:t>Any questions?</a:t>
            </a:r>
          </a:p>
        </p:txBody>
      </p:sp>
      <p:sp>
        <p:nvSpPr>
          <p:cNvPr id="10" name="Shape 248"/>
          <p:cNvSpPr txBox="1">
            <a:spLocks/>
          </p:cNvSpPr>
          <p:nvPr/>
        </p:nvSpPr>
        <p:spPr>
          <a:xfrm>
            <a:off x="1857297" y="345859"/>
            <a:ext cx="2926522" cy="991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ontserrat"/>
              <a:buNone/>
              <a:defRPr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6000" dirty="0">
                <a:solidFill>
                  <a:srgbClr val="111111"/>
                </a:solidFill>
              </a:rPr>
              <a:t>Thanks!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4185" y="54272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/>
              <a:t>Diane </a:t>
            </a:r>
            <a:r>
              <a:rPr lang="en-US" sz="2800" dirty="0" err="1"/>
              <a:t>Mastnardo</a:t>
            </a:r>
            <a:endParaRPr lang="en-US" sz="2800" dirty="0"/>
          </a:p>
          <a:p>
            <a:pPr lvl="0"/>
            <a:r>
              <a:rPr lang="en-US" sz="2800" dirty="0" err="1"/>
              <a:t>dmastnardo</a:t>
            </a:r>
            <a:r>
              <a:rPr lang="en" sz="2800" dirty="0"/>
              <a:t>@gmail.com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22861" r="7086" b="22221"/>
          <a:stretch/>
        </p:blipFill>
        <p:spPr>
          <a:xfrm>
            <a:off x="8333494" y="5349843"/>
            <a:ext cx="1939882" cy="1097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846235" y="215311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9849" y="4512870"/>
            <a:ext cx="708496" cy="578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102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Mastnardo</dc:creator>
  <cp:lastModifiedBy>Diane Mastnardo</cp:lastModifiedBy>
  <cp:revision>14</cp:revision>
  <dcterms:created xsi:type="dcterms:W3CDTF">2020-05-13T15:24:22Z</dcterms:created>
  <dcterms:modified xsi:type="dcterms:W3CDTF">2020-06-11T03:12:14Z</dcterms:modified>
</cp:coreProperties>
</file>