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BF97-32CB-9E4C-8EB8-5551FE7C6755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A493-B4E9-C944-A169-37F85804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1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1cgCF8OscxTfWZhR6JjgmAI1OuH9EQt/vie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ilosophersforsustainability.com/conference2021/" TargetMode="External"/><Relationship Id="rId5" Type="http://schemas.openxmlformats.org/officeDocument/2006/relationships/hyperlink" Target="http://hdr.undp.org/en/2020-report" TargetMode="External"/><Relationship Id="rId4" Type="http://schemas.openxmlformats.org/officeDocument/2006/relationships/hyperlink" Target="https://www.earthsystemgovernanc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A285-7163-0D46-9F7A-C6808FD2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8"/>
            <a:ext cx="10515600" cy="1325563"/>
          </a:xfrm>
        </p:spPr>
        <p:txBody>
          <a:bodyPr/>
          <a:lstStyle/>
          <a:p>
            <a:pPr algn="r"/>
            <a:r>
              <a:rPr lang="en-US" b="1" i="1" dirty="0"/>
              <a:t>A simple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E2C8-9F3A-8241-99E3-D1E1D404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280338"/>
          </a:xfrm>
        </p:spPr>
        <p:txBody>
          <a:bodyPr>
            <a:normAutofit/>
          </a:bodyPr>
          <a:lstStyle/>
          <a:p>
            <a:r>
              <a:rPr lang="en-US" b="1" dirty="0"/>
              <a:t>ORGANIZED PUSH: Nothing changes unless we push.</a:t>
            </a:r>
          </a:p>
          <a:p>
            <a:r>
              <a:rPr lang="en-US" b="1" dirty="0"/>
              <a:t>By decolonizing (see e.g. </a:t>
            </a:r>
            <a:r>
              <a:rPr lang="en-US" b="1" dirty="0">
                <a:hlinkClick r:id="rId3"/>
              </a:rPr>
              <a:t>https://drive.google.com/file/d/1Z1cgCF8OscxTfWZhR6JjgmAI1OuH9EQt/view</a:t>
            </a:r>
            <a:r>
              <a:rPr lang="en-US" b="1" dirty="0"/>
              <a:t> )</a:t>
            </a:r>
          </a:p>
          <a:p>
            <a:r>
              <a:rPr lang="en-US" b="1" dirty="0"/>
              <a:t>Creating a global constitutional convention that is pluralistic and self-critical, using history</a:t>
            </a:r>
          </a:p>
          <a:p>
            <a:r>
              <a:rPr lang="en-US" b="1" dirty="0"/>
              <a:t>Adapting who we are to create a new hybrid sensibility that draws on indigenous traditions – e.g., collective continuance or Maori “all matter matters” – as well as scientific and Enlightenment autonomy</a:t>
            </a:r>
          </a:p>
          <a:p>
            <a:r>
              <a:rPr lang="en-US" b="1" dirty="0"/>
              <a:t>See for more:  </a:t>
            </a:r>
            <a:r>
              <a:rPr lang="en-US" b="1" dirty="0">
                <a:hlinkClick r:id="rId4"/>
              </a:rPr>
              <a:t>https://www.earthsystemgovernance.org/</a:t>
            </a:r>
            <a:r>
              <a:rPr lang="en-US" b="1" dirty="0"/>
              <a:t> &amp; </a:t>
            </a:r>
            <a:r>
              <a:rPr lang="en-US" b="1" dirty="0">
                <a:hlinkClick r:id="rId5"/>
              </a:rPr>
              <a:t>http://hdr.undp.org/en/2020-report</a:t>
            </a:r>
            <a:r>
              <a:rPr lang="en-US" b="1" dirty="0"/>
              <a:t> Or join us: </a:t>
            </a:r>
            <a:r>
              <a:rPr lang="en-US" b="1" dirty="0">
                <a:hlinkClick r:id="rId6"/>
              </a:rPr>
              <a:t>http://www.philosophersforsustainability.com/conference2021/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42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 simple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proposal</dc:title>
  <dc:creator>arcargentier@gmail.com</dc:creator>
  <cp:lastModifiedBy>Elodie Nonguierma</cp:lastModifiedBy>
  <cp:revision>3</cp:revision>
  <dcterms:created xsi:type="dcterms:W3CDTF">2021-03-16T12:58:53Z</dcterms:created>
  <dcterms:modified xsi:type="dcterms:W3CDTF">2021-03-17T20:53:16Z</dcterms:modified>
</cp:coreProperties>
</file>