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8" r:id="rId3"/>
    <p:sldId id="258" r:id="rId4"/>
    <p:sldId id="259" r:id="rId5"/>
    <p:sldId id="270" r:id="rId6"/>
    <p:sldId id="269" r:id="rId7"/>
    <p:sldId id="260" r:id="rId8"/>
    <p:sldId id="262" r:id="rId9"/>
    <p:sldId id="261" r:id="rId10"/>
    <p:sldId id="263" r:id="rId11"/>
    <p:sldId id="267" r:id="rId12"/>
    <p:sldId id="264" r:id="rId13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9FB25E-7A90-41B7-A6E8-4EBE4138325B}" v="40" dt="2020-05-09T17:31:59.03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7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84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erine Slain" userId="9180e2e4636f1046" providerId="LiveId" clId="{479FB25E-7A90-41B7-A6E8-4EBE4138325B}"/>
    <pc:docChg chg="undo custSel addSld delSld modSld sldOrd modMainMaster">
      <pc:chgData name="Katherine Slain" userId="9180e2e4636f1046" providerId="LiveId" clId="{479FB25E-7A90-41B7-A6E8-4EBE4138325B}" dt="2020-05-09T17:38:04.472" v="4576" actId="6549"/>
      <pc:docMkLst>
        <pc:docMk/>
      </pc:docMkLst>
      <pc:sldChg chg="addSp delSp modSp mod">
        <pc:chgData name="Katherine Slain" userId="9180e2e4636f1046" providerId="LiveId" clId="{479FB25E-7A90-41B7-A6E8-4EBE4138325B}" dt="2020-05-09T16:36:55.488" v="148" actId="1076"/>
        <pc:sldMkLst>
          <pc:docMk/>
          <pc:sldMk cId="0" sldId="257"/>
        </pc:sldMkLst>
        <pc:spChg chg="mod">
          <ac:chgData name="Katherine Slain" userId="9180e2e4636f1046" providerId="LiveId" clId="{479FB25E-7A90-41B7-A6E8-4EBE4138325B}" dt="2020-05-09T16:36:38.584" v="124" actId="20577"/>
          <ac:spMkLst>
            <pc:docMk/>
            <pc:sldMk cId="0" sldId="257"/>
            <ac:spMk id="8193" creationId="{00000000-0000-0000-0000-000000000000}"/>
          </ac:spMkLst>
        </pc:spChg>
        <pc:spChg chg="mod">
          <ac:chgData name="Katherine Slain" userId="9180e2e4636f1046" providerId="LiveId" clId="{479FB25E-7A90-41B7-A6E8-4EBE4138325B}" dt="2020-05-09T16:36:55.488" v="148" actId="1076"/>
          <ac:spMkLst>
            <pc:docMk/>
            <pc:sldMk cId="0" sldId="257"/>
            <ac:spMk id="8194" creationId="{00000000-0000-0000-0000-000000000000}"/>
          </ac:spMkLst>
        </pc:spChg>
        <pc:picChg chg="add del">
          <ac:chgData name="Katherine Slain" userId="9180e2e4636f1046" providerId="LiveId" clId="{479FB25E-7A90-41B7-A6E8-4EBE4138325B}" dt="2020-05-09T16:31:41.029" v="1" actId="478"/>
          <ac:picMkLst>
            <pc:docMk/>
            <pc:sldMk cId="0" sldId="257"/>
            <ac:picMk id="2" creationId="{16E8D4E0-84AA-4A5E-AD12-FAB7C623F4FA}"/>
          </ac:picMkLst>
        </pc:picChg>
        <pc:picChg chg="mod">
          <ac:chgData name="Katherine Slain" userId="9180e2e4636f1046" providerId="LiveId" clId="{479FB25E-7A90-41B7-A6E8-4EBE4138325B}" dt="2020-05-09T16:35:09.462" v="23" actId="1076"/>
          <ac:picMkLst>
            <pc:docMk/>
            <pc:sldMk cId="0" sldId="257"/>
            <ac:picMk id="4" creationId="{00000000-0000-0000-0000-000000000000}"/>
          </ac:picMkLst>
        </pc:picChg>
      </pc:sldChg>
      <pc:sldChg chg="modSp mod">
        <pc:chgData name="Katherine Slain" userId="9180e2e4636f1046" providerId="LiveId" clId="{479FB25E-7A90-41B7-A6E8-4EBE4138325B}" dt="2020-05-09T17:21:03.681" v="3225" actId="20577"/>
        <pc:sldMkLst>
          <pc:docMk/>
          <pc:sldMk cId="0" sldId="258"/>
        </pc:sldMkLst>
        <pc:spChg chg="mod">
          <ac:chgData name="Katherine Slain" userId="9180e2e4636f1046" providerId="LiveId" clId="{479FB25E-7A90-41B7-A6E8-4EBE4138325B}" dt="2020-05-09T17:21:03.681" v="3225" actId="20577"/>
          <ac:spMkLst>
            <pc:docMk/>
            <pc:sldMk cId="0" sldId="258"/>
            <ac:spMk id="9217" creationId="{00000000-0000-0000-0000-000000000000}"/>
          </ac:spMkLst>
        </pc:spChg>
        <pc:spChg chg="mod">
          <ac:chgData name="Katherine Slain" userId="9180e2e4636f1046" providerId="LiveId" clId="{479FB25E-7A90-41B7-A6E8-4EBE4138325B}" dt="2020-05-09T16:39:50.189" v="350" actId="5793"/>
          <ac:spMkLst>
            <pc:docMk/>
            <pc:sldMk cId="0" sldId="258"/>
            <ac:spMk id="9218" creationId="{00000000-0000-0000-0000-000000000000}"/>
          </ac:spMkLst>
        </pc:spChg>
      </pc:sldChg>
      <pc:sldChg chg="addSp modSp new mod">
        <pc:chgData name="Katherine Slain" userId="9180e2e4636f1046" providerId="LiveId" clId="{479FB25E-7A90-41B7-A6E8-4EBE4138325B}" dt="2020-05-09T17:27:39.660" v="3714" actId="1076"/>
        <pc:sldMkLst>
          <pc:docMk/>
          <pc:sldMk cId="3545303327" sldId="259"/>
        </pc:sldMkLst>
        <pc:spChg chg="mod">
          <ac:chgData name="Katherine Slain" userId="9180e2e4636f1046" providerId="LiveId" clId="{479FB25E-7A90-41B7-A6E8-4EBE4138325B}" dt="2020-05-09T16:40:38.091" v="415" actId="20577"/>
          <ac:spMkLst>
            <pc:docMk/>
            <pc:sldMk cId="3545303327" sldId="259"/>
            <ac:spMk id="2" creationId="{20D6DEF2-955D-4367-8005-267B2AD12735}"/>
          </ac:spMkLst>
        </pc:spChg>
        <pc:spChg chg="mod">
          <ac:chgData name="Katherine Slain" userId="9180e2e4636f1046" providerId="LiveId" clId="{479FB25E-7A90-41B7-A6E8-4EBE4138325B}" dt="2020-05-09T17:27:14.723" v="3708" actId="20577"/>
          <ac:spMkLst>
            <pc:docMk/>
            <pc:sldMk cId="3545303327" sldId="259"/>
            <ac:spMk id="3" creationId="{121AB639-D3A2-4598-B8BE-5ADEE733B728}"/>
          </ac:spMkLst>
        </pc:spChg>
        <pc:spChg chg="add mod">
          <ac:chgData name="Katherine Slain" userId="9180e2e4636f1046" providerId="LiveId" clId="{479FB25E-7A90-41B7-A6E8-4EBE4138325B}" dt="2020-05-09T17:27:39.660" v="3714" actId="1076"/>
          <ac:spMkLst>
            <pc:docMk/>
            <pc:sldMk cId="3545303327" sldId="259"/>
            <ac:spMk id="5" creationId="{85A502BF-A528-42B7-A405-B771C4890E4D}"/>
          </ac:spMkLst>
        </pc:spChg>
      </pc:sldChg>
      <pc:sldChg chg="modSp new mod">
        <pc:chgData name="Katherine Slain" userId="9180e2e4636f1046" providerId="LiveId" clId="{479FB25E-7A90-41B7-A6E8-4EBE4138325B}" dt="2020-05-09T17:38:04.472" v="4576" actId="6549"/>
        <pc:sldMkLst>
          <pc:docMk/>
          <pc:sldMk cId="1011557308" sldId="260"/>
        </pc:sldMkLst>
        <pc:spChg chg="mod">
          <ac:chgData name="Katherine Slain" userId="9180e2e4636f1046" providerId="LiveId" clId="{479FB25E-7A90-41B7-A6E8-4EBE4138325B}" dt="2020-05-09T16:41:17.279" v="426" actId="20577"/>
          <ac:spMkLst>
            <pc:docMk/>
            <pc:sldMk cId="1011557308" sldId="260"/>
            <ac:spMk id="2" creationId="{BE65D26F-15FD-43BB-820C-50CAFA4FCD48}"/>
          </ac:spMkLst>
        </pc:spChg>
        <pc:spChg chg="mod">
          <ac:chgData name="Katherine Slain" userId="9180e2e4636f1046" providerId="LiveId" clId="{479FB25E-7A90-41B7-A6E8-4EBE4138325B}" dt="2020-05-09T17:38:04.472" v="4576" actId="6549"/>
          <ac:spMkLst>
            <pc:docMk/>
            <pc:sldMk cId="1011557308" sldId="260"/>
            <ac:spMk id="3" creationId="{B49A3C83-43FB-4332-9193-41EAA166BA54}"/>
          </ac:spMkLst>
        </pc:spChg>
      </pc:sldChg>
      <pc:sldChg chg="modSp new mod">
        <pc:chgData name="Katherine Slain" userId="9180e2e4636f1046" providerId="LiveId" clId="{479FB25E-7A90-41B7-A6E8-4EBE4138325B}" dt="2020-05-09T16:58:31.068" v="1512" actId="5793"/>
        <pc:sldMkLst>
          <pc:docMk/>
          <pc:sldMk cId="902826298" sldId="261"/>
        </pc:sldMkLst>
        <pc:spChg chg="mod">
          <ac:chgData name="Katherine Slain" userId="9180e2e4636f1046" providerId="LiveId" clId="{479FB25E-7A90-41B7-A6E8-4EBE4138325B}" dt="2020-05-09T16:58:16.635" v="1509" actId="20577"/>
          <ac:spMkLst>
            <pc:docMk/>
            <pc:sldMk cId="902826298" sldId="261"/>
            <ac:spMk id="2" creationId="{227C0F84-383F-4BC0-AF94-2B8343F7133D}"/>
          </ac:spMkLst>
        </pc:spChg>
        <pc:spChg chg="mod">
          <ac:chgData name="Katherine Slain" userId="9180e2e4636f1046" providerId="LiveId" clId="{479FB25E-7A90-41B7-A6E8-4EBE4138325B}" dt="2020-05-09T16:58:31.068" v="1512" actId="5793"/>
          <ac:spMkLst>
            <pc:docMk/>
            <pc:sldMk cId="902826298" sldId="261"/>
            <ac:spMk id="3" creationId="{420E0AA9-709A-4446-8A3A-85DC98EC7F9C}"/>
          </ac:spMkLst>
        </pc:spChg>
      </pc:sldChg>
      <pc:sldChg chg="modSp new mod">
        <pc:chgData name="Katherine Slain" userId="9180e2e4636f1046" providerId="LiveId" clId="{479FB25E-7A90-41B7-A6E8-4EBE4138325B}" dt="2020-05-09T16:57:21.169" v="1506" actId="20577"/>
        <pc:sldMkLst>
          <pc:docMk/>
          <pc:sldMk cId="2899471479" sldId="262"/>
        </pc:sldMkLst>
        <pc:spChg chg="mod">
          <ac:chgData name="Katherine Slain" userId="9180e2e4636f1046" providerId="LiveId" clId="{479FB25E-7A90-41B7-A6E8-4EBE4138325B}" dt="2020-05-09T16:44:56.803" v="741" actId="20577"/>
          <ac:spMkLst>
            <pc:docMk/>
            <pc:sldMk cId="2899471479" sldId="262"/>
            <ac:spMk id="2" creationId="{E2332289-B701-44B1-B141-7D0DBA57D38D}"/>
          </ac:spMkLst>
        </pc:spChg>
        <pc:spChg chg="mod">
          <ac:chgData name="Katherine Slain" userId="9180e2e4636f1046" providerId="LiveId" clId="{479FB25E-7A90-41B7-A6E8-4EBE4138325B}" dt="2020-05-09T16:57:21.169" v="1506" actId="20577"/>
          <ac:spMkLst>
            <pc:docMk/>
            <pc:sldMk cId="2899471479" sldId="262"/>
            <ac:spMk id="3" creationId="{13C740F8-EDBD-414F-9894-BB92259C71DD}"/>
          </ac:spMkLst>
        </pc:spChg>
      </pc:sldChg>
      <pc:sldChg chg="modSp new mod">
        <pc:chgData name="Katherine Slain" userId="9180e2e4636f1046" providerId="LiveId" clId="{479FB25E-7A90-41B7-A6E8-4EBE4138325B}" dt="2020-05-09T17:05:53.015" v="2274" actId="20577"/>
        <pc:sldMkLst>
          <pc:docMk/>
          <pc:sldMk cId="2747906797" sldId="263"/>
        </pc:sldMkLst>
        <pc:spChg chg="mod">
          <ac:chgData name="Katherine Slain" userId="9180e2e4636f1046" providerId="LiveId" clId="{479FB25E-7A90-41B7-A6E8-4EBE4138325B}" dt="2020-05-09T17:03:44.420" v="1928" actId="20577"/>
          <ac:spMkLst>
            <pc:docMk/>
            <pc:sldMk cId="2747906797" sldId="263"/>
            <ac:spMk id="2" creationId="{F6A91C67-4D36-49B2-9644-F69E43655CD1}"/>
          </ac:spMkLst>
        </pc:spChg>
        <pc:spChg chg="mod">
          <ac:chgData name="Katherine Slain" userId="9180e2e4636f1046" providerId="LiveId" clId="{479FB25E-7A90-41B7-A6E8-4EBE4138325B}" dt="2020-05-09T17:05:53.015" v="2274" actId="20577"/>
          <ac:spMkLst>
            <pc:docMk/>
            <pc:sldMk cId="2747906797" sldId="263"/>
            <ac:spMk id="3" creationId="{321E2FAE-E854-49FB-965B-2B6EC5177080}"/>
          </ac:spMkLst>
        </pc:spChg>
      </pc:sldChg>
      <pc:sldChg chg="modSp new mod">
        <pc:chgData name="Katherine Slain" userId="9180e2e4636f1046" providerId="LiveId" clId="{479FB25E-7A90-41B7-A6E8-4EBE4138325B}" dt="2020-05-09T17:37:31.882" v="4575" actId="20577"/>
        <pc:sldMkLst>
          <pc:docMk/>
          <pc:sldMk cId="3835253622" sldId="264"/>
        </pc:sldMkLst>
        <pc:spChg chg="mod">
          <ac:chgData name="Katherine Slain" userId="9180e2e4636f1046" providerId="LiveId" clId="{479FB25E-7A90-41B7-A6E8-4EBE4138325B}" dt="2020-05-09T16:50:53.288" v="1451" actId="20577"/>
          <ac:spMkLst>
            <pc:docMk/>
            <pc:sldMk cId="3835253622" sldId="264"/>
            <ac:spMk id="2" creationId="{28166A93-6593-4497-9108-1E1166B55B35}"/>
          </ac:spMkLst>
        </pc:spChg>
        <pc:spChg chg="mod">
          <ac:chgData name="Katherine Slain" userId="9180e2e4636f1046" providerId="LiveId" clId="{479FB25E-7A90-41B7-A6E8-4EBE4138325B}" dt="2020-05-09T17:37:31.882" v="4575" actId="20577"/>
          <ac:spMkLst>
            <pc:docMk/>
            <pc:sldMk cId="3835253622" sldId="264"/>
            <ac:spMk id="3" creationId="{46AAC342-21A2-43C6-A687-934790745845}"/>
          </ac:spMkLst>
        </pc:spChg>
      </pc:sldChg>
      <pc:sldChg chg="new del">
        <pc:chgData name="Katherine Slain" userId="9180e2e4636f1046" providerId="LiveId" clId="{479FB25E-7A90-41B7-A6E8-4EBE4138325B}" dt="2020-05-09T16:51:17.543" v="1455" actId="680"/>
        <pc:sldMkLst>
          <pc:docMk/>
          <pc:sldMk cId="861589979" sldId="265"/>
        </pc:sldMkLst>
      </pc:sldChg>
      <pc:sldChg chg="addSp delSp modSp new del mod ord">
        <pc:chgData name="Katherine Slain" userId="9180e2e4636f1046" providerId="LiveId" clId="{479FB25E-7A90-41B7-A6E8-4EBE4138325B}" dt="2020-05-09T17:17:56.331" v="3145" actId="47"/>
        <pc:sldMkLst>
          <pc:docMk/>
          <pc:sldMk cId="1094448787" sldId="265"/>
        </pc:sldMkLst>
        <pc:spChg chg="del mod">
          <ac:chgData name="Katherine Slain" userId="9180e2e4636f1046" providerId="LiveId" clId="{479FB25E-7A90-41B7-A6E8-4EBE4138325B}" dt="2020-05-09T17:12:21.735" v="2833"/>
          <ac:spMkLst>
            <pc:docMk/>
            <pc:sldMk cId="1094448787" sldId="265"/>
            <ac:spMk id="2" creationId="{A7896314-7DCC-4A95-9B63-42CDB60AC1AB}"/>
          </ac:spMkLst>
        </pc:spChg>
        <pc:spChg chg="add del">
          <ac:chgData name="Katherine Slain" userId="9180e2e4636f1046" providerId="LiveId" clId="{479FB25E-7A90-41B7-A6E8-4EBE4138325B}" dt="2020-05-09T16:53:53.261" v="1466" actId="931"/>
          <ac:spMkLst>
            <pc:docMk/>
            <pc:sldMk cId="1094448787" sldId="265"/>
            <ac:spMk id="3" creationId="{6961B5DB-E81F-46E5-9763-1A909CECD630}"/>
          </ac:spMkLst>
        </pc:spChg>
        <pc:spChg chg="mod">
          <ac:chgData name="Katherine Slain" userId="9180e2e4636f1046" providerId="LiveId" clId="{479FB25E-7A90-41B7-A6E8-4EBE4138325B}" dt="2020-05-09T17:12:21.735" v="2833"/>
          <ac:spMkLst>
            <pc:docMk/>
            <pc:sldMk cId="1094448787" sldId="265"/>
            <ac:spMk id="4" creationId="{4E8F0EBC-F942-45AE-9636-0F2F7C95A381}"/>
          </ac:spMkLst>
        </pc:spChg>
        <pc:spChg chg="add mod">
          <ac:chgData name="Katherine Slain" userId="9180e2e4636f1046" providerId="LiveId" clId="{479FB25E-7A90-41B7-A6E8-4EBE4138325B}" dt="2020-05-09T17:12:21.779" v="2834" actId="27636"/>
          <ac:spMkLst>
            <pc:docMk/>
            <pc:sldMk cId="1094448787" sldId="265"/>
            <ac:spMk id="11" creationId="{D9E80F3A-5AB7-4587-9453-B59B618F468C}"/>
          </ac:spMkLst>
        </pc:spChg>
        <pc:picChg chg="add del mod">
          <ac:chgData name="Katherine Slain" userId="9180e2e4636f1046" providerId="LiveId" clId="{479FB25E-7A90-41B7-A6E8-4EBE4138325B}" dt="2020-05-09T16:53:43.763" v="1464" actId="931"/>
          <ac:picMkLst>
            <pc:docMk/>
            <pc:sldMk cId="1094448787" sldId="265"/>
            <ac:picMk id="6" creationId="{B106BF6A-5244-49C2-978F-2268E0A83AD1}"/>
          </ac:picMkLst>
        </pc:picChg>
        <pc:picChg chg="add mod">
          <ac:chgData name="Katherine Slain" userId="9180e2e4636f1046" providerId="LiveId" clId="{479FB25E-7A90-41B7-A6E8-4EBE4138325B}" dt="2020-05-09T17:17:05.877" v="3130" actId="14100"/>
          <ac:picMkLst>
            <pc:docMk/>
            <pc:sldMk cId="1094448787" sldId="265"/>
            <ac:picMk id="8" creationId="{23E566A4-6C76-48B6-A2CA-24AE8A53D46E}"/>
          </ac:picMkLst>
        </pc:picChg>
        <pc:picChg chg="add mod">
          <ac:chgData name="Katherine Slain" userId="9180e2e4636f1046" providerId="LiveId" clId="{479FB25E-7A90-41B7-A6E8-4EBE4138325B}" dt="2020-05-09T17:17:08.916" v="3132" actId="1076"/>
          <ac:picMkLst>
            <pc:docMk/>
            <pc:sldMk cId="1094448787" sldId="265"/>
            <ac:picMk id="9" creationId="{1348F5C4-0991-4AC8-BB4F-427E8B238D2D}"/>
          </ac:picMkLst>
        </pc:picChg>
        <pc:picChg chg="add del mod">
          <ac:chgData name="Katherine Slain" userId="9180e2e4636f1046" providerId="LiveId" clId="{479FB25E-7A90-41B7-A6E8-4EBE4138325B}" dt="2020-05-09T17:11:34.921" v="2829" actId="478"/>
          <ac:picMkLst>
            <pc:docMk/>
            <pc:sldMk cId="1094448787" sldId="265"/>
            <ac:picMk id="10" creationId="{AF2EE791-3238-4FF1-8A8B-67BA9EB28F5E}"/>
          </ac:picMkLst>
        </pc:picChg>
      </pc:sldChg>
      <pc:sldChg chg="modSp new del mod">
        <pc:chgData name="Katherine Slain" userId="9180e2e4636f1046" providerId="LiveId" clId="{479FB25E-7A90-41B7-A6E8-4EBE4138325B}" dt="2020-05-09T17:06:27.612" v="2296" actId="47"/>
        <pc:sldMkLst>
          <pc:docMk/>
          <pc:sldMk cId="3353759379" sldId="266"/>
        </pc:sldMkLst>
        <pc:spChg chg="mod">
          <ac:chgData name="Katherine Slain" userId="9180e2e4636f1046" providerId="LiveId" clId="{479FB25E-7A90-41B7-A6E8-4EBE4138325B}" dt="2020-05-09T17:06:19.078" v="2294" actId="20577"/>
          <ac:spMkLst>
            <pc:docMk/>
            <pc:sldMk cId="3353759379" sldId="266"/>
            <ac:spMk id="2" creationId="{793E047C-E913-444D-AA88-3E16ACE13B4B}"/>
          </ac:spMkLst>
        </pc:spChg>
      </pc:sldChg>
      <pc:sldChg chg="modSp add mod">
        <pc:chgData name="Katherine Slain" userId="9180e2e4636f1046" providerId="LiveId" clId="{479FB25E-7A90-41B7-A6E8-4EBE4138325B}" dt="2020-05-09T17:10:06.549" v="2817" actId="20577"/>
        <pc:sldMkLst>
          <pc:docMk/>
          <pc:sldMk cId="3885666866" sldId="267"/>
        </pc:sldMkLst>
        <pc:spChg chg="mod">
          <ac:chgData name="Katherine Slain" userId="9180e2e4636f1046" providerId="LiveId" clId="{479FB25E-7A90-41B7-A6E8-4EBE4138325B}" dt="2020-05-09T17:06:31.439" v="2298" actId="20577"/>
          <ac:spMkLst>
            <pc:docMk/>
            <pc:sldMk cId="3885666866" sldId="267"/>
            <ac:spMk id="2" creationId="{F6A91C67-4D36-49B2-9644-F69E43655CD1}"/>
          </ac:spMkLst>
        </pc:spChg>
        <pc:spChg chg="mod">
          <ac:chgData name="Katherine Slain" userId="9180e2e4636f1046" providerId="LiveId" clId="{479FB25E-7A90-41B7-A6E8-4EBE4138325B}" dt="2020-05-09T17:10:06.549" v="2817" actId="20577"/>
          <ac:spMkLst>
            <pc:docMk/>
            <pc:sldMk cId="3885666866" sldId="267"/>
            <ac:spMk id="3" creationId="{321E2FAE-E854-49FB-965B-2B6EC5177080}"/>
          </ac:spMkLst>
        </pc:spChg>
      </pc:sldChg>
      <pc:sldChg chg="addSp delSp modSp new mod">
        <pc:chgData name="Katherine Slain" userId="9180e2e4636f1046" providerId="LiveId" clId="{479FB25E-7A90-41B7-A6E8-4EBE4138325B}" dt="2020-05-09T17:17:51.103" v="3144" actId="404"/>
        <pc:sldMkLst>
          <pc:docMk/>
          <pc:sldMk cId="2438795209" sldId="268"/>
        </pc:sldMkLst>
        <pc:spChg chg="del">
          <ac:chgData name="Katherine Slain" userId="9180e2e4636f1046" providerId="LiveId" clId="{479FB25E-7A90-41B7-A6E8-4EBE4138325B}" dt="2020-05-09T17:13:15.580" v="2972" actId="478"/>
          <ac:spMkLst>
            <pc:docMk/>
            <pc:sldMk cId="2438795209" sldId="268"/>
            <ac:spMk id="2" creationId="{EF2A1DFC-DB7C-4405-88B2-F66F451CCB0D}"/>
          </ac:spMkLst>
        </pc:spChg>
        <pc:spChg chg="mod">
          <ac:chgData name="Katherine Slain" userId="9180e2e4636f1046" providerId="LiveId" clId="{479FB25E-7A90-41B7-A6E8-4EBE4138325B}" dt="2020-05-09T17:17:51.103" v="3144" actId="404"/>
          <ac:spMkLst>
            <pc:docMk/>
            <pc:sldMk cId="2438795209" sldId="268"/>
            <ac:spMk id="3" creationId="{2558523D-4B54-4AF8-B445-CC8B0A144063}"/>
          </ac:spMkLst>
        </pc:spChg>
        <pc:picChg chg="add mod">
          <ac:chgData name="Katherine Slain" userId="9180e2e4636f1046" providerId="LiveId" clId="{479FB25E-7A90-41B7-A6E8-4EBE4138325B}" dt="2020-05-09T17:17:41.767" v="3141" actId="1076"/>
          <ac:picMkLst>
            <pc:docMk/>
            <pc:sldMk cId="2438795209" sldId="268"/>
            <ac:picMk id="5" creationId="{CE6A0001-8320-46FB-A9C6-0568990636DA}"/>
          </ac:picMkLst>
        </pc:picChg>
        <pc:picChg chg="add mod">
          <ac:chgData name="Katherine Slain" userId="9180e2e4636f1046" providerId="LiveId" clId="{479FB25E-7A90-41B7-A6E8-4EBE4138325B}" dt="2020-05-09T17:17:38.931" v="3140" actId="1076"/>
          <ac:picMkLst>
            <pc:docMk/>
            <pc:sldMk cId="2438795209" sldId="268"/>
            <ac:picMk id="6" creationId="{77ABF523-E7C9-4857-9C83-D7DBBF255504}"/>
          </ac:picMkLst>
        </pc:picChg>
      </pc:sldChg>
      <pc:sldChg chg="modSp new mod">
        <pc:chgData name="Katherine Slain" userId="9180e2e4636f1046" providerId="LiveId" clId="{479FB25E-7A90-41B7-A6E8-4EBE4138325B}" dt="2020-05-09T17:35:40.204" v="4498" actId="403"/>
        <pc:sldMkLst>
          <pc:docMk/>
          <pc:sldMk cId="3688956462" sldId="269"/>
        </pc:sldMkLst>
        <pc:spChg chg="mod">
          <ac:chgData name="Katherine Slain" userId="9180e2e4636f1046" providerId="LiveId" clId="{479FB25E-7A90-41B7-A6E8-4EBE4138325B}" dt="2020-05-09T17:19:05.317" v="3160" actId="20577"/>
          <ac:spMkLst>
            <pc:docMk/>
            <pc:sldMk cId="3688956462" sldId="269"/>
            <ac:spMk id="2" creationId="{614605BF-92F0-4E96-82AE-C97E9CF7C8E7}"/>
          </ac:spMkLst>
        </pc:spChg>
        <pc:spChg chg="mod">
          <ac:chgData name="Katherine Slain" userId="9180e2e4636f1046" providerId="LiveId" clId="{479FB25E-7A90-41B7-A6E8-4EBE4138325B}" dt="2020-05-09T17:35:40.204" v="4498" actId="403"/>
          <ac:spMkLst>
            <pc:docMk/>
            <pc:sldMk cId="3688956462" sldId="269"/>
            <ac:spMk id="3" creationId="{9B8DA637-CECF-43EA-A85F-32812A807BEA}"/>
          </ac:spMkLst>
        </pc:spChg>
      </pc:sldChg>
      <pc:sldChg chg="addSp modSp new mod">
        <pc:chgData name="Katherine Slain" userId="9180e2e4636f1046" providerId="LiveId" clId="{479FB25E-7A90-41B7-A6E8-4EBE4138325B}" dt="2020-05-09T17:33:54.108" v="4220" actId="1076"/>
        <pc:sldMkLst>
          <pc:docMk/>
          <pc:sldMk cId="3809076715" sldId="270"/>
        </pc:sldMkLst>
        <pc:spChg chg="mod">
          <ac:chgData name="Katherine Slain" userId="9180e2e4636f1046" providerId="LiveId" clId="{479FB25E-7A90-41B7-A6E8-4EBE4138325B}" dt="2020-05-09T17:31:46.958" v="4102" actId="20577"/>
          <ac:spMkLst>
            <pc:docMk/>
            <pc:sldMk cId="3809076715" sldId="270"/>
            <ac:spMk id="2" creationId="{AD3567F9-8150-4620-ABCB-70A4765E622D}"/>
          </ac:spMkLst>
        </pc:spChg>
        <pc:spChg chg="mod">
          <ac:chgData name="Katherine Slain" userId="9180e2e4636f1046" providerId="LiveId" clId="{479FB25E-7A90-41B7-A6E8-4EBE4138325B}" dt="2020-05-09T17:31:26.557" v="4090" actId="20577"/>
          <ac:spMkLst>
            <pc:docMk/>
            <pc:sldMk cId="3809076715" sldId="270"/>
            <ac:spMk id="3" creationId="{1A068C1E-5556-4D2E-893F-51DF4A49EB25}"/>
          </ac:spMkLst>
        </pc:spChg>
        <pc:spChg chg="add mod">
          <ac:chgData name="Katherine Slain" userId="9180e2e4636f1046" providerId="LiveId" clId="{479FB25E-7A90-41B7-A6E8-4EBE4138325B}" dt="2020-05-09T17:33:54.108" v="4220" actId="1076"/>
          <ac:spMkLst>
            <pc:docMk/>
            <pc:sldMk cId="3809076715" sldId="270"/>
            <ac:spMk id="5" creationId="{9B0BF6F7-4CA0-4248-B078-12A96EFA459F}"/>
          </ac:spMkLst>
        </pc:spChg>
      </pc:sldChg>
      <pc:sldMasterChg chg="addSp modSp mod modSldLayout">
        <pc:chgData name="Katherine Slain" userId="9180e2e4636f1046" providerId="LiveId" clId="{479FB25E-7A90-41B7-A6E8-4EBE4138325B}" dt="2020-05-09T16:35:44.181" v="29" actId="478"/>
        <pc:sldMasterMkLst>
          <pc:docMk/>
          <pc:sldMasterMk cId="0" sldId="2147483676"/>
        </pc:sldMasterMkLst>
        <pc:picChg chg="add mod">
          <ac:chgData name="Katherine Slain" userId="9180e2e4636f1046" providerId="LiveId" clId="{479FB25E-7A90-41B7-A6E8-4EBE4138325B}" dt="2020-05-09T16:35:41.055" v="28" actId="1076"/>
          <ac:picMkLst>
            <pc:docMk/>
            <pc:sldMasterMk cId="0" sldId="2147483676"/>
            <ac:picMk id="2" creationId="{812359A2-3BE1-4992-BA63-32521CDB02AF}"/>
          </ac:picMkLst>
        </pc:picChg>
        <pc:picChg chg="add mod">
          <ac:chgData name="Katherine Slain" userId="9180e2e4636f1046" providerId="LiveId" clId="{479FB25E-7A90-41B7-A6E8-4EBE4138325B}" dt="2020-05-09T16:35:37.397" v="27" actId="1076"/>
          <ac:picMkLst>
            <pc:docMk/>
            <pc:sldMasterMk cId="0" sldId="2147483676"/>
            <ac:picMk id="8" creationId="{EA25E1A7-88C2-4954-942F-2E085549FB70}"/>
          </ac:picMkLst>
        </pc:picChg>
        <pc:sldLayoutChg chg="addSp delSp modSp">
          <pc:chgData name="Katherine Slain" userId="9180e2e4636f1046" providerId="LiveId" clId="{479FB25E-7A90-41B7-A6E8-4EBE4138325B}" dt="2020-05-09T16:35:44.181" v="29" actId="478"/>
          <pc:sldLayoutMkLst>
            <pc:docMk/>
            <pc:sldMasterMk cId="0" sldId="2147483676"/>
            <pc:sldLayoutMk cId="2887469881" sldId="2147483862"/>
          </pc:sldLayoutMkLst>
          <pc:picChg chg="add del mod">
            <ac:chgData name="Katherine Slain" userId="9180e2e4636f1046" providerId="LiveId" clId="{479FB25E-7A90-41B7-A6E8-4EBE4138325B}" dt="2020-05-09T16:35:44.181" v="29" actId="478"/>
            <ac:picMkLst>
              <pc:docMk/>
              <pc:sldMasterMk cId="0" sldId="2147483676"/>
              <pc:sldLayoutMk cId="2887469881" sldId="2147483862"/>
              <ac:picMk id="4" creationId="{E73F3287-96AD-4709-8EC6-FDAAEF8D4B2B}"/>
            </ac:picMkLst>
          </pc:picChg>
        </pc:sldLayoutChg>
        <pc:sldLayoutChg chg="addSp modSp mod">
          <pc:chgData name="Katherine Slain" userId="9180e2e4636f1046" providerId="LiveId" clId="{479FB25E-7A90-41B7-A6E8-4EBE4138325B}" dt="2020-05-09T16:33:55.618" v="14" actId="164"/>
          <pc:sldLayoutMkLst>
            <pc:docMk/>
            <pc:sldMasterMk cId="0" sldId="2147483676"/>
            <pc:sldLayoutMk cId="3978886479" sldId="2147483863"/>
          </pc:sldLayoutMkLst>
          <pc:grpChg chg="add mod">
            <ac:chgData name="Katherine Slain" userId="9180e2e4636f1046" providerId="LiveId" clId="{479FB25E-7A90-41B7-A6E8-4EBE4138325B}" dt="2020-05-09T16:33:55.618" v="14" actId="164"/>
            <ac:grpSpMkLst>
              <pc:docMk/>
              <pc:sldMasterMk cId="0" sldId="2147483676"/>
              <pc:sldLayoutMk cId="3978886479" sldId="2147483863"/>
              <ac:grpSpMk id="10" creationId="{9E3A1E79-70D1-41CF-A3AC-7E32E8E115BA}"/>
            </ac:grpSpMkLst>
          </pc:grpChg>
          <pc:picChg chg="mod">
            <ac:chgData name="Katherine Slain" userId="9180e2e4636f1046" providerId="LiveId" clId="{479FB25E-7A90-41B7-A6E8-4EBE4138325B}" dt="2020-05-09T16:33:55.618" v="14" actId="164"/>
            <ac:picMkLst>
              <pc:docMk/>
              <pc:sldMasterMk cId="0" sldId="2147483676"/>
              <pc:sldLayoutMk cId="3978886479" sldId="2147483863"/>
              <ac:picMk id="7" creationId="{00000000-0000-0000-0000-000000000000}"/>
            </ac:picMkLst>
          </pc:picChg>
          <pc:picChg chg="add mod">
            <ac:chgData name="Katherine Slain" userId="9180e2e4636f1046" providerId="LiveId" clId="{479FB25E-7A90-41B7-A6E8-4EBE4138325B}" dt="2020-05-09T16:33:55.618" v="14" actId="164"/>
            <ac:picMkLst>
              <pc:docMk/>
              <pc:sldMasterMk cId="0" sldId="2147483676"/>
              <pc:sldLayoutMk cId="3978886479" sldId="2147483863"/>
              <ac:picMk id="9" creationId="{F2C10D41-2623-46EB-A2DC-395682DA6D82}"/>
            </ac:picMkLst>
          </pc:picChg>
        </pc:sldLayoutChg>
        <pc:sldLayoutChg chg="addSp delSp modSp">
          <pc:chgData name="Katherine Slain" userId="9180e2e4636f1046" providerId="LiveId" clId="{479FB25E-7A90-41B7-A6E8-4EBE4138325B}" dt="2020-05-09T16:34:12.286" v="17"/>
          <pc:sldLayoutMkLst>
            <pc:docMk/>
            <pc:sldMasterMk cId="0" sldId="2147483676"/>
            <pc:sldLayoutMk cId="2181910980" sldId="2147483864"/>
          </pc:sldLayoutMkLst>
          <pc:grpChg chg="add mod">
            <ac:chgData name="Katherine Slain" userId="9180e2e4636f1046" providerId="LiveId" clId="{479FB25E-7A90-41B7-A6E8-4EBE4138325B}" dt="2020-05-09T16:34:12.286" v="17"/>
            <ac:grpSpMkLst>
              <pc:docMk/>
              <pc:sldMasterMk cId="0" sldId="2147483676"/>
              <pc:sldLayoutMk cId="2181910980" sldId="2147483864"/>
              <ac:grpSpMk id="12" creationId="{245E6B4A-027B-49BE-B865-80C695518ED6}"/>
            </ac:grpSpMkLst>
          </pc:grpChg>
          <pc:picChg chg="del">
            <ac:chgData name="Katherine Slain" userId="9180e2e4636f1046" providerId="LiveId" clId="{479FB25E-7A90-41B7-A6E8-4EBE4138325B}" dt="2020-05-09T16:34:11.344" v="16" actId="478"/>
            <ac:picMkLst>
              <pc:docMk/>
              <pc:sldMasterMk cId="0" sldId="2147483676"/>
              <pc:sldLayoutMk cId="2181910980" sldId="2147483864"/>
              <ac:picMk id="7" creationId="{00000000-0000-0000-0000-000000000000}"/>
            </ac:picMkLst>
          </pc:picChg>
          <pc:picChg chg="mod">
            <ac:chgData name="Katherine Slain" userId="9180e2e4636f1046" providerId="LiveId" clId="{479FB25E-7A90-41B7-A6E8-4EBE4138325B}" dt="2020-05-09T16:34:12.286" v="17"/>
            <ac:picMkLst>
              <pc:docMk/>
              <pc:sldMasterMk cId="0" sldId="2147483676"/>
              <pc:sldLayoutMk cId="2181910980" sldId="2147483864"/>
              <ac:picMk id="13" creationId="{651FA2AA-461E-43CA-879A-D4220ADDF355}"/>
            </ac:picMkLst>
          </pc:picChg>
          <pc:picChg chg="mod">
            <ac:chgData name="Katherine Slain" userId="9180e2e4636f1046" providerId="LiveId" clId="{479FB25E-7A90-41B7-A6E8-4EBE4138325B}" dt="2020-05-09T16:34:12.286" v="17"/>
            <ac:picMkLst>
              <pc:docMk/>
              <pc:sldMasterMk cId="0" sldId="2147483676"/>
              <pc:sldLayoutMk cId="2181910980" sldId="2147483864"/>
              <ac:picMk id="14" creationId="{D0EDCAD0-8861-4746-95A8-1DBA34F2FEB0}"/>
            </ac:picMkLst>
          </pc:picChg>
          <pc:picChg chg="add del mod">
            <ac:chgData name="Katherine Slain" userId="9180e2e4636f1046" providerId="LiveId" clId="{479FB25E-7A90-41B7-A6E8-4EBE4138325B}" dt="2020-05-09T16:34:09.607" v="15" actId="478"/>
            <ac:picMkLst>
              <pc:docMk/>
              <pc:sldMasterMk cId="0" sldId="2147483676"/>
              <pc:sldLayoutMk cId="2181910980" sldId="2147483864"/>
              <ac:picMk id="1026" creationId="{A7125025-119B-45AC-885D-7288D6664734}"/>
            </ac:picMkLst>
          </pc:picChg>
        </pc:sldLayoutChg>
        <pc:sldLayoutChg chg="addSp delSp modSp">
          <pc:chgData name="Katherine Slain" userId="9180e2e4636f1046" providerId="LiveId" clId="{479FB25E-7A90-41B7-A6E8-4EBE4138325B}" dt="2020-05-09T16:34:16.726" v="19"/>
          <pc:sldLayoutMkLst>
            <pc:docMk/>
            <pc:sldMasterMk cId="0" sldId="2147483676"/>
            <pc:sldLayoutMk cId="431967090" sldId="2147483865"/>
          </pc:sldLayoutMkLst>
          <pc:grpChg chg="add mod">
            <ac:chgData name="Katherine Slain" userId="9180e2e4636f1046" providerId="LiveId" clId="{479FB25E-7A90-41B7-A6E8-4EBE4138325B}" dt="2020-05-09T16:34:16.726" v="19"/>
            <ac:grpSpMkLst>
              <pc:docMk/>
              <pc:sldMasterMk cId="0" sldId="2147483676"/>
              <pc:sldLayoutMk cId="431967090" sldId="2147483865"/>
              <ac:grpSpMk id="8" creationId="{210D3651-C9AA-488C-B0D6-7CF97DAB629E}"/>
            </ac:grpSpMkLst>
          </pc:grpChg>
          <pc:picChg chg="del">
            <ac:chgData name="Katherine Slain" userId="9180e2e4636f1046" providerId="LiveId" clId="{479FB25E-7A90-41B7-A6E8-4EBE4138325B}" dt="2020-05-09T16:34:16.091" v="18" actId="478"/>
            <ac:picMkLst>
              <pc:docMk/>
              <pc:sldMasterMk cId="0" sldId="2147483676"/>
              <pc:sldLayoutMk cId="431967090" sldId="2147483865"/>
              <ac:picMk id="6" creationId="{00000000-0000-0000-0000-000000000000}"/>
            </ac:picMkLst>
          </pc:picChg>
          <pc:picChg chg="mod">
            <ac:chgData name="Katherine Slain" userId="9180e2e4636f1046" providerId="LiveId" clId="{479FB25E-7A90-41B7-A6E8-4EBE4138325B}" dt="2020-05-09T16:34:16.726" v="19"/>
            <ac:picMkLst>
              <pc:docMk/>
              <pc:sldMasterMk cId="0" sldId="2147483676"/>
              <pc:sldLayoutMk cId="431967090" sldId="2147483865"/>
              <ac:picMk id="9" creationId="{8B719B09-CFD3-470B-BAFB-167605DEEBE2}"/>
            </ac:picMkLst>
          </pc:picChg>
          <pc:picChg chg="mod">
            <ac:chgData name="Katherine Slain" userId="9180e2e4636f1046" providerId="LiveId" clId="{479FB25E-7A90-41B7-A6E8-4EBE4138325B}" dt="2020-05-09T16:34:16.726" v="19"/>
            <ac:picMkLst>
              <pc:docMk/>
              <pc:sldMasterMk cId="0" sldId="2147483676"/>
              <pc:sldLayoutMk cId="431967090" sldId="2147483865"/>
              <ac:picMk id="10" creationId="{509B2855-8EEB-49B8-BC8B-8293281F541E}"/>
            </ac:picMkLst>
          </pc:picChg>
        </pc:sldLayoutChg>
        <pc:sldLayoutChg chg="addSp delSp modSp">
          <pc:chgData name="Katherine Slain" userId="9180e2e4636f1046" providerId="LiveId" clId="{479FB25E-7A90-41B7-A6E8-4EBE4138325B}" dt="2020-05-09T16:34:21.037" v="21"/>
          <pc:sldLayoutMkLst>
            <pc:docMk/>
            <pc:sldMasterMk cId="0" sldId="2147483676"/>
            <pc:sldLayoutMk cId="1037145214" sldId="2147483866"/>
          </pc:sldLayoutMkLst>
          <pc:grpChg chg="add mod">
            <ac:chgData name="Katherine Slain" userId="9180e2e4636f1046" providerId="LiveId" clId="{479FB25E-7A90-41B7-A6E8-4EBE4138325B}" dt="2020-05-09T16:34:21.037" v="21"/>
            <ac:grpSpMkLst>
              <pc:docMk/>
              <pc:sldMasterMk cId="0" sldId="2147483676"/>
              <pc:sldLayoutMk cId="1037145214" sldId="2147483866"/>
              <ac:grpSpMk id="9" creationId="{9F3764FF-7A33-45B6-A736-3665EED15CE4}"/>
            </ac:grpSpMkLst>
          </pc:grpChg>
          <pc:picChg chg="del">
            <ac:chgData name="Katherine Slain" userId="9180e2e4636f1046" providerId="LiveId" clId="{479FB25E-7A90-41B7-A6E8-4EBE4138325B}" dt="2020-05-09T16:34:20.493" v="20" actId="478"/>
            <ac:picMkLst>
              <pc:docMk/>
              <pc:sldMasterMk cId="0" sldId="2147483676"/>
              <pc:sldLayoutMk cId="1037145214" sldId="2147483866"/>
              <ac:picMk id="6" creationId="{00000000-0000-0000-0000-000000000000}"/>
            </ac:picMkLst>
          </pc:picChg>
          <pc:picChg chg="mod">
            <ac:chgData name="Katherine Slain" userId="9180e2e4636f1046" providerId="LiveId" clId="{479FB25E-7A90-41B7-A6E8-4EBE4138325B}" dt="2020-05-09T16:34:21.037" v="21"/>
            <ac:picMkLst>
              <pc:docMk/>
              <pc:sldMasterMk cId="0" sldId="2147483676"/>
              <pc:sldLayoutMk cId="1037145214" sldId="2147483866"/>
              <ac:picMk id="11" creationId="{009F65AB-76DA-4378-8AE7-C7A2647878F5}"/>
            </ac:picMkLst>
          </pc:picChg>
          <pc:picChg chg="mod">
            <ac:chgData name="Katherine Slain" userId="9180e2e4636f1046" providerId="LiveId" clId="{479FB25E-7A90-41B7-A6E8-4EBE4138325B}" dt="2020-05-09T16:34:21.037" v="21"/>
            <ac:picMkLst>
              <pc:docMk/>
              <pc:sldMasterMk cId="0" sldId="2147483676"/>
              <pc:sldLayoutMk cId="1037145214" sldId="2147483866"/>
              <ac:picMk id="12" creationId="{3459F89F-848D-4477-BD2C-0633AA2AC29E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4D0FBB-DCCB-466B-AEB3-B424AEB822D8}" type="datetimeFigureOut">
              <a:rPr lang="en-US" altLang="en-US"/>
              <a:pPr/>
              <a:t>5/9/2020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0BE93E-33EE-40D3-BB15-B8DACA5255F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D54D21-B530-4E16-B52B-D9FDFCCDC6CB}" type="datetimeFigureOut">
              <a:rPr lang="en-US" altLang="en-US"/>
              <a:pPr/>
              <a:t>5/9/2020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79637A-50F3-4121-A7A6-BDBF39B5A62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emf"/><Relationship Id="rId4" Type="http://schemas.openxmlformats.org/officeDocument/2006/relationships/image" Target="../media/image9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emf"/><Relationship Id="rId4" Type="http://schemas.openxmlformats.org/officeDocument/2006/relationships/image" Target="../media/image9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4" y="1050814"/>
            <a:ext cx="7313387" cy="90468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800100" y="2015367"/>
            <a:ext cx="7313386" cy="685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746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ullet Slide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0525"/>
            <a:ext cx="9153525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6463"/>
            <a:ext cx="9153525" cy="5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0" y="4937125"/>
            <a:ext cx="592138" cy="7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5788"/>
            <a:ext cx="8229600" cy="47744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1">
                <a:latin typeface="+mj-lt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457200" indent="-457200">
              <a:buFont typeface="Arial"/>
              <a:buChar char="•"/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680200" y="483711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r">
              <a:defRPr sz="1100"/>
            </a:lvl1pPr>
          </a:lstStyle>
          <a:p>
            <a:fld id="{9287EDBB-789D-4353-84A4-90C26FA4000A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3A1E79-70D1-41CF-A3AC-7E32E8E115BA}"/>
              </a:ext>
            </a:extLst>
          </p:cNvPr>
          <p:cNvGrpSpPr/>
          <p:nvPr userDrawn="1"/>
        </p:nvGrpSpPr>
        <p:grpSpPr>
          <a:xfrm>
            <a:off x="455613" y="4805363"/>
            <a:ext cx="2801937" cy="307975"/>
            <a:chOff x="455613" y="4805363"/>
            <a:chExt cx="2801937" cy="307975"/>
          </a:xfrm>
        </p:grpSpPr>
        <p:pic>
          <p:nvPicPr>
            <p:cNvPr id="7" name="Picture 9" descr="UH_New Rainbow Babies &amp; Children_CMYK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613" y="4805363"/>
              <a:ext cx="152558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2C10D41-2623-46EB-A2DC-395682DA6D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2114550" y="4808538"/>
              <a:ext cx="1143000" cy="30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888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0525"/>
            <a:ext cx="9153525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6463"/>
            <a:ext cx="9153525" cy="5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0" y="4937125"/>
            <a:ext cx="592138" cy="7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776412"/>
            <a:ext cx="8229600" cy="47744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1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>
          <a:xfrm>
            <a:off x="457200" y="2334817"/>
            <a:ext cx="8229600" cy="477440"/>
          </a:xfrm>
          <a:prstGeom prst="rect">
            <a:avLst/>
          </a:prstGeom>
        </p:spPr>
        <p:txBody>
          <a:bodyPr vert="horz"/>
          <a:lstStyle>
            <a:lvl1pPr marL="0" indent="0"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0200" y="483711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r">
              <a:defRPr sz="1100"/>
            </a:lvl1pPr>
          </a:lstStyle>
          <a:p>
            <a:fld id="{3CF3697C-CBD6-4202-8B60-BA654420414D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5E6B4A-027B-49BE-B865-80C695518ED6}"/>
              </a:ext>
            </a:extLst>
          </p:cNvPr>
          <p:cNvGrpSpPr/>
          <p:nvPr userDrawn="1"/>
        </p:nvGrpSpPr>
        <p:grpSpPr>
          <a:xfrm>
            <a:off x="455613" y="4805363"/>
            <a:ext cx="2801937" cy="307975"/>
            <a:chOff x="455613" y="4805363"/>
            <a:chExt cx="2801937" cy="307975"/>
          </a:xfrm>
        </p:grpSpPr>
        <p:pic>
          <p:nvPicPr>
            <p:cNvPr id="13" name="Picture 9" descr="UH_New Rainbow Babies &amp; Children_CMYK.eps">
              <a:extLst>
                <a:ext uri="{FF2B5EF4-FFF2-40B4-BE49-F238E27FC236}">
                  <a16:creationId xmlns:a16="http://schemas.microsoft.com/office/drawing/2014/main" id="{651FA2AA-461E-43CA-879A-D4220ADDF3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613" y="4805363"/>
              <a:ext cx="152558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0EDCAD0-8861-4746-95A8-1DBA34F2FEB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2114550" y="4808538"/>
              <a:ext cx="1143000" cy="30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191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ullet Slide n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6463"/>
            <a:ext cx="9153525" cy="5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0" y="4937125"/>
            <a:ext cx="592138" cy="7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5788"/>
            <a:ext cx="8229600" cy="47744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1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457200" indent="-457200">
              <a:buFont typeface="Arial"/>
              <a:buChar char="•"/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680200" y="483711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r">
              <a:defRPr sz="1100"/>
            </a:lvl1pPr>
          </a:lstStyle>
          <a:p>
            <a:fld id="{AB511DD6-E813-4387-8C94-B5A6BB1E6C7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0D3651-C9AA-488C-B0D6-7CF97DAB629E}"/>
              </a:ext>
            </a:extLst>
          </p:cNvPr>
          <p:cNvGrpSpPr/>
          <p:nvPr userDrawn="1"/>
        </p:nvGrpSpPr>
        <p:grpSpPr>
          <a:xfrm>
            <a:off x="455613" y="4805363"/>
            <a:ext cx="2801937" cy="307975"/>
            <a:chOff x="455613" y="4805363"/>
            <a:chExt cx="2801937" cy="307975"/>
          </a:xfrm>
        </p:grpSpPr>
        <p:pic>
          <p:nvPicPr>
            <p:cNvPr id="9" name="Picture 9" descr="UH_New Rainbow Babies &amp; Children_CMYK.eps">
              <a:extLst>
                <a:ext uri="{FF2B5EF4-FFF2-40B4-BE49-F238E27FC236}">
                  <a16:creationId xmlns:a16="http://schemas.microsoft.com/office/drawing/2014/main" id="{8B719B09-CFD3-470B-BAFB-167605DEE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613" y="4805363"/>
              <a:ext cx="152558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09B2855-8EEB-49B8-BC8B-8293281F54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2114550" y="4808538"/>
              <a:ext cx="1143000" cy="30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196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 n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6463"/>
            <a:ext cx="9153525" cy="5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0" y="4937125"/>
            <a:ext cx="592138" cy="7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776412"/>
            <a:ext cx="8229600" cy="47744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1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1"/>
          </p:nvPr>
        </p:nvSpPr>
        <p:spPr>
          <a:xfrm>
            <a:off x="457200" y="2334817"/>
            <a:ext cx="8229600" cy="477440"/>
          </a:xfrm>
          <a:prstGeom prst="rect">
            <a:avLst/>
          </a:prstGeom>
        </p:spPr>
        <p:txBody>
          <a:bodyPr vert="horz"/>
          <a:lstStyle>
            <a:lvl1pPr marL="0" indent="0"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0200" y="483711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r">
              <a:defRPr sz="1100"/>
            </a:lvl1pPr>
          </a:lstStyle>
          <a:p>
            <a:fld id="{0A9F1777-3207-4BD6-B912-01EC7B249EF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F3764FF-7A33-45B6-A736-3665EED15CE4}"/>
              </a:ext>
            </a:extLst>
          </p:cNvPr>
          <p:cNvGrpSpPr/>
          <p:nvPr userDrawn="1"/>
        </p:nvGrpSpPr>
        <p:grpSpPr>
          <a:xfrm>
            <a:off x="455613" y="4805363"/>
            <a:ext cx="2801937" cy="307975"/>
            <a:chOff x="455613" y="4805363"/>
            <a:chExt cx="2801937" cy="307975"/>
          </a:xfrm>
        </p:grpSpPr>
        <p:pic>
          <p:nvPicPr>
            <p:cNvPr id="11" name="Picture 9" descr="UH_New Rainbow Babies &amp; Children_CMYK.eps">
              <a:extLst>
                <a:ext uri="{FF2B5EF4-FFF2-40B4-BE49-F238E27FC236}">
                  <a16:creationId xmlns:a16="http://schemas.microsoft.com/office/drawing/2014/main" id="{009F65AB-76DA-4378-8AE7-C7A264787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613" y="4805363"/>
              <a:ext cx="152558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459F89F-848D-4477-BD2C-0633AA2AC2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2114550" y="4808538"/>
              <a:ext cx="1143000" cy="30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714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6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4050"/>
            <a:ext cx="91535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775" y="0"/>
            <a:ext cx="307022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UH_New Rainbow Babies &amp; Children_CMYK.eps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418263"/>
            <a:ext cx="1893888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UH_New Rainbow Babies &amp; Children_CMYK.eps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570663"/>
            <a:ext cx="1893888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" descr="UH_Rainbow_Cleveland-Ohio_CMYK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3" y="3440113"/>
            <a:ext cx="2938462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12359A2-3BE1-4992-BA63-32521CDB02AF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286500" y="3440113"/>
            <a:ext cx="2857500" cy="762000"/>
          </a:xfrm>
          <a:prstGeom prst="rect">
            <a:avLst/>
          </a:prstGeom>
        </p:spPr>
      </p:pic>
      <p:pic>
        <p:nvPicPr>
          <p:cNvPr id="8" name="Picture 1" descr="logo combo.jpg">
            <a:extLst>
              <a:ext uri="{FF2B5EF4-FFF2-40B4-BE49-F238E27FC236}">
                <a16:creationId xmlns:a16="http://schemas.microsoft.com/office/drawing/2014/main" id="{EA25E1A7-88C2-4954-942F-2E085549FB7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96" t="10030" b="19485"/>
          <a:stretch>
            <a:fillRect/>
          </a:stretch>
        </p:blipFill>
        <p:spPr bwMode="auto">
          <a:xfrm>
            <a:off x="4002087" y="3440113"/>
            <a:ext cx="2284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200" b="1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4"/>
          <p:cNvSpPr>
            <a:spLocks noGrp="1"/>
          </p:cNvSpPr>
          <p:nvPr>
            <p:ph type="title"/>
          </p:nvPr>
        </p:nvSpPr>
        <p:spPr bwMode="auto">
          <a:xfrm>
            <a:off x="800100" y="1050925"/>
            <a:ext cx="7313613" cy="903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/>
              <a:t>The Impact of Poverty on Cognitive Decline and School Reentry After Pediatric Critical Illness</a:t>
            </a:r>
          </a:p>
        </p:txBody>
      </p:sp>
      <p:sp>
        <p:nvSpPr>
          <p:cNvPr id="8194" name="Text Placeholder 5"/>
          <p:cNvSpPr>
            <a:spLocks noGrp="1"/>
          </p:cNvSpPr>
          <p:nvPr>
            <p:ph type="body" sz="quarter" idx="11"/>
          </p:nvPr>
        </p:nvSpPr>
        <p:spPr bwMode="auto">
          <a:xfrm>
            <a:off x="800099" y="2228850"/>
            <a:ext cx="7313613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en-US" altLang="en-US" dirty="0"/>
              <a:t>Katherine N. Slain, DO</a:t>
            </a:r>
          </a:p>
        </p:txBody>
      </p:sp>
      <p:pic>
        <p:nvPicPr>
          <p:cNvPr id="4" name="Picture 1" descr="logo comb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96" t="10030" b="19485"/>
          <a:stretch>
            <a:fillRect/>
          </a:stretch>
        </p:blipFill>
        <p:spPr bwMode="auto">
          <a:xfrm>
            <a:off x="3825187" y="3446463"/>
            <a:ext cx="2284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91C67-4D36-49B2-9644-F69E43655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Methods – Aim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E2FAE-E854-49FB-965B-2B6EC5177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/>
              <a:t>Design: </a:t>
            </a:r>
            <a:r>
              <a:rPr lang="en-US" dirty="0"/>
              <a:t>Prospective, observational</a:t>
            </a:r>
            <a:endParaRPr lang="en-US" i="1" dirty="0"/>
          </a:p>
          <a:p>
            <a:r>
              <a:rPr lang="en-US" i="1" dirty="0"/>
              <a:t>Inclusion: </a:t>
            </a:r>
            <a:r>
              <a:rPr lang="en-US" dirty="0"/>
              <a:t>Children ages 7-18 admitted to PICU, with anticipated LOS &gt;5 days [n=50]</a:t>
            </a:r>
          </a:p>
          <a:p>
            <a:r>
              <a:rPr lang="en-US" i="1" dirty="0"/>
              <a:t>Primary outcome: “</a:t>
            </a:r>
            <a:r>
              <a:rPr lang="en-US" dirty="0"/>
              <a:t>MAP” standardized test score before and after hospital stay</a:t>
            </a:r>
          </a:p>
          <a:p>
            <a:r>
              <a:rPr lang="en-US" i="1" dirty="0"/>
              <a:t>Secondary outcomes:</a:t>
            </a:r>
            <a:r>
              <a:rPr lang="en-US" dirty="0"/>
              <a:t> POPC/PCPC at hospital admission and hospital discharge; school truancy; behavioral problems; grades</a:t>
            </a:r>
          </a:p>
          <a:p>
            <a:r>
              <a:rPr lang="en-US" i="1" dirty="0"/>
              <a:t>Predictor variables</a:t>
            </a:r>
            <a:r>
              <a:rPr lang="en-US" dirty="0"/>
              <a:t>: neighborhood poverty rate; patient demographics; illness factors (e.g. diagnosis, severity of illness, LOS); co-morbid health, behavioral and cognitive problems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5A2BC-C952-48A3-863C-288511D6DF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906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91C67-4D36-49B2-9644-F69E43655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Methods – Aim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E2FAE-E854-49FB-965B-2B6EC5177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dirty="0"/>
              <a:t>Design: </a:t>
            </a:r>
            <a:r>
              <a:rPr lang="en-US" dirty="0"/>
              <a:t>Prospective, observational follow-up survey and interview 1-3 months after hospital discharge</a:t>
            </a:r>
            <a:endParaRPr lang="en-US" i="1" dirty="0"/>
          </a:p>
          <a:p>
            <a:r>
              <a:rPr lang="en-US" i="1" dirty="0"/>
              <a:t>Inclusion: </a:t>
            </a:r>
            <a:r>
              <a:rPr lang="en-US" dirty="0"/>
              <a:t>Children enrolled in Aim 1, their parents and their teachers [n=20 children]</a:t>
            </a:r>
          </a:p>
          <a:p>
            <a:r>
              <a:rPr lang="en-US" i="1" dirty="0"/>
              <a:t>Primary outcome: </a:t>
            </a:r>
            <a:r>
              <a:rPr lang="en-US" dirty="0"/>
              <a:t>institution of an educational modification plan</a:t>
            </a:r>
          </a:p>
          <a:p>
            <a:r>
              <a:rPr lang="en-US" i="1" dirty="0"/>
              <a:t>Secondary outcomes:</a:t>
            </a:r>
            <a:r>
              <a:rPr lang="en-US" dirty="0"/>
              <a:t> effective parent-teacher communication measured by questionnaire; barriers and facilitators to communication measured by coded interview</a:t>
            </a:r>
          </a:p>
          <a:p>
            <a:r>
              <a:rPr lang="en-US" i="1" dirty="0"/>
              <a:t>Predictor variables</a:t>
            </a:r>
            <a:r>
              <a:rPr lang="en-US" dirty="0"/>
              <a:t>: neighborhood poverty rate; patient demographics; parent demographics; baseline school performance (e.g. behavioral problems, truancy, academic performance), illness factors (e.g. diagnosis, severity of illness, LOS); co-morbid health, behavioral and cognitive problems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5A2BC-C952-48A3-863C-288511D6DF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5666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6A93-6593-4497-9108-1E1166B55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Long Term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AC342-21A2-43C6-A687-9347907458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Foundational data necessary for the development of a hospital-based school program </a:t>
            </a:r>
          </a:p>
          <a:p>
            <a:r>
              <a:rPr lang="en-US" dirty="0"/>
              <a:t>3 objectives </a:t>
            </a:r>
          </a:p>
          <a:p>
            <a:pPr lvl="1"/>
            <a:r>
              <a:rPr lang="en-US" dirty="0"/>
              <a:t>Improve the child’s experience during the hospitalization</a:t>
            </a:r>
          </a:p>
          <a:p>
            <a:pPr lvl="1"/>
            <a:r>
              <a:rPr lang="en-US" dirty="0"/>
              <a:t>Decrease length of stay </a:t>
            </a:r>
          </a:p>
          <a:p>
            <a:pPr lvl="1"/>
            <a:r>
              <a:rPr lang="en-US" dirty="0"/>
              <a:t>Reduce neurologic and functional morbidity following a long hospitalization </a:t>
            </a:r>
          </a:p>
          <a:p>
            <a:r>
              <a:rPr lang="en-US" dirty="0"/>
              <a:t>Program will utilize the resources currently available at RBCH: social workers, care coordinators, child life specialists and teachers </a:t>
            </a:r>
          </a:p>
          <a:p>
            <a:r>
              <a:rPr lang="en-US" dirty="0"/>
              <a:t>Provide a standardized return to school plan that begins during the hospitalization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25AB7-629F-41A2-9186-4FF1FAC923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253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8523D-4B54-4AF8-B445-CC8B0A144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07611"/>
            <a:ext cx="8229600" cy="3394472"/>
          </a:xfrm>
        </p:spPr>
        <p:txBody>
          <a:bodyPr>
            <a:normAutofit fontScale="70000" lnSpcReduction="20000"/>
          </a:bodyPr>
          <a:lstStyle/>
          <a:p>
            <a:r>
              <a:rPr lang="en-US" sz="2300" dirty="0"/>
              <a:t>Assistant Professor of Pediatrics (2016)</a:t>
            </a:r>
          </a:p>
          <a:p>
            <a:r>
              <a:rPr lang="en-US" sz="2300" dirty="0"/>
              <a:t>Division of Pediatric Critical Care</a:t>
            </a:r>
          </a:p>
          <a:p>
            <a:r>
              <a:rPr lang="en-US" sz="2300" dirty="0"/>
              <a:t>Director, Pediatric Critical Care Fellowship Program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Current Funded Projects (institutional)</a:t>
            </a:r>
          </a:p>
          <a:p>
            <a:pPr lvl="1"/>
            <a:r>
              <a:rPr lang="en-US" dirty="0"/>
              <a:t>University Hospitals Research Health Analytics and Informatics Pilot Award - </a:t>
            </a:r>
            <a:r>
              <a:rPr lang="en-US" i="1" dirty="0"/>
              <a:t>Characterization of the Economic and Social Distress of Children Admitted to the Pediatric Intensive Care Unit Using the Pediatric Health Information Systems Database</a:t>
            </a:r>
          </a:p>
          <a:p>
            <a:pPr lvl="1"/>
            <a:r>
              <a:rPr lang="en-US" dirty="0"/>
              <a:t>Linsalata Chair Pediatric Intensive Care Research Grant </a:t>
            </a:r>
            <a:r>
              <a:rPr lang="en-US" i="1" dirty="0"/>
              <a:t>- Identification of Social Resource Needs Among Families of Critically Ill Children: A Pilot Survey Study</a:t>
            </a:r>
          </a:p>
          <a:p>
            <a:pPr lvl="1"/>
            <a:r>
              <a:rPr lang="en-US" dirty="0"/>
              <a:t>University Hospitals Cleveland Medical Center Clinical Research Center Pilot Award </a:t>
            </a:r>
            <a:r>
              <a:rPr lang="en-US" i="1" dirty="0"/>
              <a:t>- The Gut Microbiome in Cleveland Children from Different Neighborhoods: A Pilot Study</a:t>
            </a:r>
          </a:p>
          <a:p>
            <a:pPr lvl="1"/>
            <a:endParaRPr lang="en-US" i="1" dirty="0"/>
          </a:p>
          <a:p>
            <a:pPr lvl="1"/>
            <a:endParaRPr lang="en-US" i="1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80FA2-ED07-4AE5-A276-F9F1C44234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6A0001-8320-46FB-A9C6-056899063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1789" y="161876"/>
            <a:ext cx="1367541" cy="20429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ABF523-E7C9-4857-9C83-D7DBBF255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1553" y="61526"/>
            <a:ext cx="1778487" cy="235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9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4"/>
          <p:cNvSpPr>
            <a:spLocks noGrp="1"/>
          </p:cNvSpPr>
          <p:nvPr>
            <p:ph type="title"/>
          </p:nvPr>
        </p:nvSpPr>
        <p:spPr bwMode="auto">
          <a:xfrm>
            <a:off x="457200" y="585788"/>
            <a:ext cx="8229600" cy="47783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dirty="0">
                <a:ea typeface="ＭＳ Ｐゴシック" charset="0"/>
                <a:cs typeface="Arial" charset="0"/>
              </a:rPr>
              <a:t>Background</a:t>
            </a:r>
          </a:p>
        </p:txBody>
      </p:sp>
      <p:sp>
        <p:nvSpPr>
          <p:cNvPr id="9218" name="Content Placeholder 5"/>
          <p:cNvSpPr>
            <a:spLocks noGrp="1"/>
          </p:cNvSpPr>
          <p:nvPr>
            <p:ph idx="1"/>
          </p:nvPr>
        </p:nvSpPr>
        <p:spPr bwMode="auto">
          <a:xfrm>
            <a:off x="457200" y="1200150"/>
            <a:ext cx="8229600" cy="3394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Approximately 150,000 US children admitted to PICU annually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~1500 admitted to Rainbow PICU annually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Mortality low (2-3%)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Morbidity high (?? 75%)</a:t>
            </a:r>
          </a:p>
          <a:p>
            <a:pPr marL="0" indent="0">
              <a:buNone/>
            </a:pPr>
            <a:endParaRPr lang="en-US" altLang="en-US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2B7A9FA2-B1C5-4EE2-A8CA-B81659E0F453}" type="slidenum">
              <a:rPr lang="en-US" altLang="en-US" sz="1100"/>
              <a:pPr eaLnBrk="1" hangingPunct="1"/>
              <a:t>3</a:t>
            </a:fld>
            <a:endParaRPr lang="en-US" altLang="en-US"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6DEF2-955D-4367-8005-267B2AD12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Cognitive Problems After Critical Illness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AB639-D3A2-4598-B8BE-5ADEE733B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cognitive problems in 3-73% of survivors</a:t>
            </a:r>
            <a:r>
              <a:rPr lang="en-US" baseline="30000" dirty="0"/>
              <a:t>1</a:t>
            </a:r>
            <a:endParaRPr lang="en-US" dirty="0"/>
          </a:p>
          <a:p>
            <a:r>
              <a:rPr lang="en-US" dirty="0"/>
              <a:t>In a PICU follow-up study of 186 children, pediatric cerebral performance category (PCPC) scores were normal for only 25% of survivors who had been previously healthy.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/>
              <a:t>3 months later, PCPC scores had normalized in 77%, but declined further in 21%.</a:t>
            </a:r>
            <a:r>
              <a:rPr lang="en-US" baseline="30000" dirty="0"/>
              <a:t>2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CD47F-55A5-4B58-8263-C64D207219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A502BF-A528-42B7-A405-B771C4890E4D}"/>
              </a:ext>
            </a:extLst>
          </p:cNvPr>
          <p:cNvSpPr txBox="1"/>
          <p:nvPr/>
        </p:nvSpPr>
        <p:spPr>
          <a:xfrm>
            <a:off x="4370295" y="4044445"/>
            <a:ext cx="4982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baseline="30000" dirty="0"/>
              <a:t>1</a:t>
            </a:r>
            <a:r>
              <a:rPr lang="en-US" i="1" dirty="0"/>
              <a:t>Ong C, et al. PCCM 2016</a:t>
            </a:r>
          </a:p>
          <a:p>
            <a:r>
              <a:rPr lang="en-US" i="1" baseline="30000" dirty="0"/>
              <a:t>2</a:t>
            </a:r>
            <a:r>
              <a:rPr lang="en-US" i="1" dirty="0"/>
              <a:t>Knoester H, et al. Intensive Care Med 2008</a:t>
            </a:r>
          </a:p>
        </p:txBody>
      </p:sp>
    </p:spTree>
    <p:extLst>
      <p:ext uri="{BB962C8B-B14F-4D97-AF65-F5344CB8AC3E}">
        <p14:creationId xmlns:p14="http://schemas.microsoft.com/office/powerpoint/2010/main" val="3545303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567F9-8150-4620-ABCB-70A4765E6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Formal School Re-entry Programs are Rare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68C1E-5556-4D2E-893F-51DF4A49E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center study – &gt; ½ of children missing &gt;7d of school did not receive any school support services; 1/3 of parents reported decline in school performance; ¾ of pediatricians did not inquire about school problems</a:t>
            </a:r>
            <a:r>
              <a:rPr lang="en-US" baseline="30000" dirty="0"/>
              <a:t>1</a:t>
            </a:r>
          </a:p>
          <a:p>
            <a:r>
              <a:rPr lang="en-US" dirty="0"/>
              <a:t>Single center follow up study after TBI – only ¼ of children received formal educational support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0E529E-0614-46AD-B5B5-8482BAB580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0BF6F7-4CA0-4248-B078-12A96EFA459F}"/>
              </a:ext>
            </a:extLst>
          </p:cNvPr>
          <p:cNvSpPr txBox="1"/>
          <p:nvPr/>
        </p:nvSpPr>
        <p:spPr>
          <a:xfrm>
            <a:off x="4970182" y="4208325"/>
            <a:ext cx="5553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baseline="30000" dirty="0"/>
              <a:t>1</a:t>
            </a:r>
            <a:r>
              <a:rPr lang="en-US" sz="1400" i="1" dirty="0"/>
              <a:t>Kastner K, et al. Critical Care Explorations 2019</a:t>
            </a:r>
          </a:p>
          <a:p>
            <a:r>
              <a:rPr lang="en-US" sz="1400" i="1" baseline="30000" dirty="0"/>
              <a:t>2</a:t>
            </a:r>
            <a:r>
              <a:rPr lang="en-US" sz="1400" i="1" dirty="0"/>
              <a:t>Glang A, et al. Neuro Rehabilitation 2008</a:t>
            </a:r>
            <a:endParaRPr lang="en-US" sz="1400" i="1" baseline="30000" dirty="0"/>
          </a:p>
        </p:txBody>
      </p:sp>
    </p:spTree>
    <p:extLst>
      <p:ext uri="{BB962C8B-B14F-4D97-AF65-F5344CB8AC3E}">
        <p14:creationId xmlns:p14="http://schemas.microsoft.com/office/powerpoint/2010/main" val="3809076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605BF-92F0-4E96-82AE-C97E9CF7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Collaborators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DA637-CECF-43EA-A85F-32812A807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Christine Criswell, M.Ed.</a:t>
            </a:r>
          </a:p>
          <a:p>
            <a:r>
              <a:rPr lang="en-US" sz="2800" dirty="0"/>
              <a:t>Maureen Jordan, M.Ed.</a:t>
            </a:r>
          </a:p>
          <a:p>
            <a:r>
              <a:rPr lang="en-US" i="1" dirty="0"/>
              <a:t>Teacher/Intervention Specialists </a:t>
            </a:r>
            <a:r>
              <a:rPr lang="en-US" dirty="0"/>
              <a:t>from Cleveland Metropolitan School District working at Rainbow Babies &amp; Children’s Hospital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3927E-E3E9-4CE8-96D4-23C90DBAB8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8956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5D26F-15FD-43BB-820C-50CAFA4FC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9A3C83-43FB-4332-9193-41EAA166B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how a PICU hospitalization interferes with school performance and overall functional status in low-income children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E5934-919C-46E3-8AB9-E55D794316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1557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32289-B701-44B1-B141-7D0DBA57D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Hypothesis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740F8-EDBD-414F-9894-BB92259C7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a PICU hospitalization…</a:t>
            </a:r>
          </a:p>
          <a:p>
            <a:pPr lvl="1"/>
            <a:r>
              <a:rPr lang="en-US" dirty="0"/>
              <a:t>Poor children will have higher rates of educational and functional status decline </a:t>
            </a:r>
          </a:p>
          <a:p>
            <a:pPr lvl="1"/>
            <a:r>
              <a:rPr lang="en-US" dirty="0"/>
              <a:t>Parents of these children will have ineffective communication with the school, contributing to limited institution of educational modifications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9AAD36-CAA8-45C0-961C-6916A1B5D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9471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C0F84-383F-4BC0-AF94-2B8343F71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E0AA9-709A-4446-8A3A-85DC98EC7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 prevalence of educational and functional decline in children living in neighborhoods of varying incomes after serious hospitalization</a:t>
            </a:r>
          </a:p>
          <a:p>
            <a:r>
              <a:rPr lang="en-US" dirty="0"/>
              <a:t>Identify approaches to effective school reentry by conducting a prospective, semi-structured interview and questionnaire study.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B7219-0E55-4CEF-9C2C-7B8710789B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7EDBB-789D-4353-84A4-90C26FA4000A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2826298"/>
      </p:ext>
    </p:extLst>
  </p:cSld>
  <p:clrMapOvr>
    <a:masterClrMapping/>
  </p:clrMapOvr>
</p:sld>
</file>

<file path=ppt/theme/theme1.xml><?xml version="1.0" encoding="utf-8"?>
<a:theme xmlns:a="http://schemas.openxmlformats.org/drawingml/2006/main" name="Rainbow Powerpoint - 16x9">
  <a:themeElements>
    <a:clrScheme name="Color Palette with UH Colors">
      <a:dk1>
        <a:sysClr val="windowText" lastClr="000000"/>
      </a:dk1>
      <a:lt1>
        <a:sysClr val="window" lastClr="FFFFFF"/>
      </a:lt1>
      <a:dk2>
        <a:srgbClr val="D12232"/>
      </a:dk2>
      <a:lt2>
        <a:srgbClr val="E8DBC6"/>
      </a:lt2>
      <a:accent1>
        <a:srgbClr val="EEA420"/>
      </a:accent1>
      <a:accent2>
        <a:srgbClr val="0C377B"/>
      </a:accent2>
      <a:accent3>
        <a:srgbClr val="A11E2A"/>
      </a:accent3>
      <a:accent4>
        <a:srgbClr val="27BF00"/>
      </a:accent4>
      <a:accent5>
        <a:srgbClr val="FF65AC"/>
      </a:accent5>
      <a:accent6>
        <a:srgbClr val="FF740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82CF545A-92CA-4AB5-8F08-F08823C1BB7F}" vid="{BF38024C-7EB1-49C5-8782-F032652D870A}"/>
    </a:ext>
  </a:extLst>
</a:theme>
</file>

<file path=ppt/theme/theme2.xml><?xml version="1.0" encoding="utf-8"?>
<a:theme xmlns:a="http://schemas.openxmlformats.org/drawingml/2006/main" name="Office Theme">
  <a:themeElements>
    <a:clrScheme name="Color Palette with UH Colors">
      <a:dk1>
        <a:sysClr val="windowText" lastClr="000000"/>
      </a:dk1>
      <a:lt1>
        <a:sysClr val="window" lastClr="FFFFFF"/>
      </a:lt1>
      <a:dk2>
        <a:srgbClr val="D12232"/>
      </a:dk2>
      <a:lt2>
        <a:srgbClr val="E8DBC6"/>
      </a:lt2>
      <a:accent1>
        <a:srgbClr val="EEA420"/>
      </a:accent1>
      <a:accent2>
        <a:srgbClr val="0C377B"/>
      </a:accent2>
      <a:accent3>
        <a:srgbClr val="A11E2A"/>
      </a:accent3>
      <a:accent4>
        <a:srgbClr val="27BF00"/>
      </a:accent4>
      <a:accent5>
        <a:srgbClr val="FF65AC"/>
      </a:accent5>
      <a:accent6>
        <a:srgbClr val="FF740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olor Palette with UH Colors">
      <a:dk1>
        <a:sysClr val="windowText" lastClr="000000"/>
      </a:dk1>
      <a:lt1>
        <a:sysClr val="window" lastClr="FFFFFF"/>
      </a:lt1>
      <a:dk2>
        <a:srgbClr val="D12232"/>
      </a:dk2>
      <a:lt2>
        <a:srgbClr val="E8DBC6"/>
      </a:lt2>
      <a:accent1>
        <a:srgbClr val="EEA420"/>
      </a:accent1>
      <a:accent2>
        <a:srgbClr val="0C377B"/>
      </a:accent2>
      <a:accent3>
        <a:srgbClr val="A11E2A"/>
      </a:accent3>
      <a:accent4>
        <a:srgbClr val="27BF00"/>
      </a:accent4>
      <a:accent5>
        <a:srgbClr val="FF65AC"/>
      </a:accent5>
      <a:accent6>
        <a:srgbClr val="FF740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Rainbow Powerpoint - 16x9</Template>
  <TotalTime>67</TotalTime>
  <Words>726</Words>
  <Application>Microsoft Office PowerPoint</Application>
  <PresentationFormat>On-screen Show (16:9)</PresentationFormat>
  <Paragraphs>75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Arial</vt:lpstr>
      <vt:lpstr>Rainbow Powerpoint - 16x9</vt:lpstr>
      <vt:lpstr>The Impact of Poverty on Cognitive Decline and School Reentry After Pediatric Critical Illness</vt:lpstr>
      <vt:lpstr>PowerPoint Presentation</vt:lpstr>
      <vt:lpstr>Background</vt:lpstr>
      <vt:lpstr>Cognitive Problems After Critical Illness</vt:lpstr>
      <vt:lpstr>Formal School Re-entry Programs are Rare</vt:lpstr>
      <vt:lpstr>Collaborators</vt:lpstr>
      <vt:lpstr>Objective</vt:lpstr>
      <vt:lpstr>Hypothesis</vt:lpstr>
      <vt:lpstr>Aims</vt:lpstr>
      <vt:lpstr>Methods – Aim 1</vt:lpstr>
      <vt:lpstr>Methods – Aim 2</vt:lpstr>
      <vt:lpstr>Long Term Goal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Shein</dc:creator>
  <cp:lastModifiedBy>Katherine Slain</cp:lastModifiedBy>
  <cp:revision>1</cp:revision>
  <dcterms:created xsi:type="dcterms:W3CDTF">2019-01-10T21:23:21Z</dcterms:created>
  <dcterms:modified xsi:type="dcterms:W3CDTF">2020-05-09T17:38:12Z</dcterms:modified>
</cp:coreProperties>
</file>