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6" r:id="rId2"/>
    <p:sldId id="292" r:id="rId3"/>
    <p:sldId id="272" r:id="rId4"/>
    <p:sldId id="273" r:id="rId5"/>
    <p:sldId id="274" r:id="rId6"/>
    <p:sldId id="267" r:id="rId7"/>
    <p:sldId id="277" r:id="rId8"/>
    <p:sldId id="294" r:id="rId9"/>
    <p:sldId id="276" r:id="rId10"/>
    <p:sldId id="289" r:id="rId11"/>
    <p:sldId id="287" r:id="rId12"/>
    <p:sldId id="263" r:id="rId13"/>
    <p:sldId id="261" r:id="rId14"/>
    <p:sldId id="285" r:id="rId15"/>
    <p:sldId id="296" r:id="rId16"/>
    <p:sldId id="297" r:id="rId17"/>
    <p:sldId id="298" r:id="rId18"/>
    <p:sldId id="291" r:id="rId19"/>
    <p:sldId id="293" r:id="rId20"/>
    <p:sldId id="295" r:id="rId21"/>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3842" autoAdjust="0"/>
  </p:normalViewPr>
  <p:slideViewPr>
    <p:cSldViewPr snapToGrid="0">
      <p:cViewPr varScale="1">
        <p:scale>
          <a:sx n="63" d="100"/>
          <a:sy n="63" d="100"/>
        </p:scale>
        <p:origin x="8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Shediac" userId="64db69e23997b1eb" providerId="LiveId" clId="{6D18ED30-82EB-4AB2-B6D2-0E95794B426E}"/>
    <pc:docChg chg="undo custSel addSld delSld modSld sldOrd modNotesMaster">
      <pc:chgData name="Mona Shediac" userId="64db69e23997b1eb" providerId="LiveId" clId="{6D18ED30-82EB-4AB2-B6D2-0E95794B426E}" dt="2020-07-07T20:45:17.823" v="19922" actId="20577"/>
      <pc:docMkLst>
        <pc:docMk/>
      </pc:docMkLst>
      <pc:sldChg chg="modSp mod ord">
        <pc:chgData name="Mona Shediac" userId="64db69e23997b1eb" providerId="LiveId" clId="{6D18ED30-82EB-4AB2-B6D2-0E95794B426E}" dt="2020-06-11T18:56:00.488" v="3721" actId="14100"/>
        <pc:sldMkLst>
          <pc:docMk/>
          <pc:sldMk cId="207898788" sldId="256"/>
        </pc:sldMkLst>
        <pc:spChg chg="mod">
          <ac:chgData name="Mona Shediac" userId="64db69e23997b1eb" providerId="LiveId" clId="{6D18ED30-82EB-4AB2-B6D2-0E95794B426E}" dt="2020-06-11T18:55:10.933" v="3715" actId="14100"/>
          <ac:spMkLst>
            <pc:docMk/>
            <pc:sldMk cId="207898788" sldId="256"/>
            <ac:spMk id="2" creationId="{DA74CB3C-2446-44B2-BFB1-71791D3C46D7}"/>
          </ac:spMkLst>
        </pc:spChg>
        <pc:spChg chg="mod">
          <ac:chgData name="Mona Shediac" userId="64db69e23997b1eb" providerId="LiveId" clId="{6D18ED30-82EB-4AB2-B6D2-0E95794B426E}" dt="2020-06-11T18:56:00.488" v="3721" actId="14100"/>
          <ac:spMkLst>
            <pc:docMk/>
            <pc:sldMk cId="207898788" sldId="256"/>
            <ac:spMk id="3" creationId="{DC7B11FC-1BE9-4C65-94F4-90854380195D}"/>
          </ac:spMkLst>
        </pc:spChg>
      </pc:sldChg>
      <pc:sldChg chg="del">
        <pc:chgData name="Mona Shediac" userId="64db69e23997b1eb" providerId="LiveId" clId="{6D18ED30-82EB-4AB2-B6D2-0E95794B426E}" dt="2020-06-03T12:53:06.896" v="3189" actId="2696"/>
        <pc:sldMkLst>
          <pc:docMk/>
          <pc:sldMk cId="564630054" sldId="257"/>
        </pc:sldMkLst>
      </pc:sldChg>
      <pc:sldChg chg="addSp delSp modSp del mod">
        <pc:chgData name="Mona Shediac" userId="64db69e23997b1eb" providerId="LiveId" clId="{6D18ED30-82EB-4AB2-B6D2-0E95794B426E}" dt="2020-06-02T14:30:10.304" v="1075" actId="2696"/>
        <pc:sldMkLst>
          <pc:docMk/>
          <pc:sldMk cId="3339025760" sldId="258"/>
        </pc:sldMkLst>
        <pc:spChg chg="add mod">
          <ac:chgData name="Mona Shediac" userId="64db69e23997b1eb" providerId="LiveId" clId="{6D18ED30-82EB-4AB2-B6D2-0E95794B426E}" dt="2020-06-02T14:14:35.028" v="1074" actId="478"/>
          <ac:spMkLst>
            <pc:docMk/>
            <pc:sldMk cId="3339025760" sldId="258"/>
            <ac:spMk id="4" creationId="{A74155AB-1987-42E1-9EA5-F7EA0E51A381}"/>
          </ac:spMkLst>
        </pc:spChg>
        <pc:picChg chg="del">
          <ac:chgData name="Mona Shediac" userId="64db69e23997b1eb" providerId="LiveId" clId="{6D18ED30-82EB-4AB2-B6D2-0E95794B426E}" dt="2020-06-02T14:14:35.028" v="1074" actId="478"/>
          <ac:picMkLst>
            <pc:docMk/>
            <pc:sldMk cId="3339025760" sldId="258"/>
            <ac:picMk id="5" creationId="{3B82AAC4-5A34-4DB8-93CC-E08658290542}"/>
          </ac:picMkLst>
        </pc:picChg>
      </pc:sldChg>
      <pc:sldChg chg="addSp delSp modSp new mod ord">
        <pc:chgData name="Mona Shediac" userId="64db69e23997b1eb" providerId="LiveId" clId="{6D18ED30-82EB-4AB2-B6D2-0E95794B426E}" dt="2020-06-16T20:15:39.810" v="7048"/>
        <pc:sldMkLst>
          <pc:docMk/>
          <pc:sldMk cId="1990697602" sldId="259"/>
        </pc:sldMkLst>
        <pc:spChg chg="mod">
          <ac:chgData name="Mona Shediac" userId="64db69e23997b1eb" providerId="LiveId" clId="{6D18ED30-82EB-4AB2-B6D2-0E95794B426E}" dt="2020-06-04T16:39:55.189" v="3450" actId="20577"/>
          <ac:spMkLst>
            <pc:docMk/>
            <pc:sldMk cId="1990697602" sldId="259"/>
            <ac:spMk id="2" creationId="{E1C1314E-2608-4B8B-9152-DAAC2FD4AB06}"/>
          </ac:spMkLst>
        </pc:spChg>
        <pc:spChg chg="mod">
          <ac:chgData name="Mona Shediac" userId="64db69e23997b1eb" providerId="LiveId" clId="{6D18ED30-82EB-4AB2-B6D2-0E95794B426E}" dt="2020-06-04T16:44:00.965" v="3502" actId="313"/>
          <ac:spMkLst>
            <pc:docMk/>
            <pc:sldMk cId="1990697602" sldId="259"/>
            <ac:spMk id="3" creationId="{D715784B-BEE4-45F1-8517-82AA1309077F}"/>
          </ac:spMkLst>
        </pc:spChg>
        <pc:picChg chg="add del mod">
          <ac:chgData name="Mona Shediac" userId="64db69e23997b1eb" providerId="LiveId" clId="{6D18ED30-82EB-4AB2-B6D2-0E95794B426E}" dt="2020-05-23T14:58:53.796" v="17" actId="478"/>
          <ac:picMkLst>
            <pc:docMk/>
            <pc:sldMk cId="1990697602" sldId="259"/>
            <ac:picMk id="5" creationId="{79E2CFB0-9C76-45E6-9A44-C8AB2B95F37D}"/>
          </ac:picMkLst>
        </pc:picChg>
      </pc:sldChg>
      <pc:sldChg chg="addSp delSp modSp new del mod modClrScheme chgLayout">
        <pc:chgData name="Mona Shediac" userId="64db69e23997b1eb" providerId="LiveId" clId="{6D18ED30-82EB-4AB2-B6D2-0E95794B426E}" dt="2020-06-03T13:04:09.099" v="3190" actId="2696"/>
        <pc:sldMkLst>
          <pc:docMk/>
          <pc:sldMk cId="1175527147" sldId="260"/>
        </pc:sldMkLst>
        <pc:spChg chg="del mod ord">
          <ac:chgData name="Mona Shediac" userId="64db69e23997b1eb" providerId="LiveId" clId="{6D18ED30-82EB-4AB2-B6D2-0E95794B426E}" dt="2020-05-26T14:05:28.021" v="452" actId="700"/>
          <ac:spMkLst>
            <pc:docMk/>
            <pc:sldMk cId="1175527147" sldId="260"/>
            <ac:spMk id="2" creationId="{CD980665-5FE6-479B-81FB-B237202991D1}"/>
          </ac:spMkLst>
        </pc:spChg>
        <pc:spChg chg="del">
          <ac:chgData name="Mona Shediac" userId="64db69e23997b1eb" providerId="LiveId" clId="{6D18ED30-82EB-4AB2-B6D2-0E95794B426E}" dt="2020-05-23T14:59:18.852" v="18" actId="931"/>
          <ac:spMkLst>
            <pc:docMk/>
            <pc:sldMk cId="1175527147" sldId="260"/>
            <ac:spMk id="3" creationId="{CAE8B0A7-ABD7-4A2A-A768-1E2277FC079D}"/>
          </ac:spMkLst>
        </pc:spChg>
        <pc:spChg chg="add mod ord">
          <ac:chgData name="Mona Shediac" userId="64db69e23997b1eb" providerId="LiveId" clId="{6D18ED30-82EB-4AB2-B6D2-0E95794B426E}" dt="2020-05-26T14:05:54.104" v="485" actId="20577"/>
          <ac:spMkLst>
            <pc:docMk/>
            <pc:sldMk cId="1175527147" sldId="260"/>
            <ac:spMk id="3" creationId="{F3E8EFDA-3473-424E-896E-36BA64B5881F}"/>
          </ac:spMkLst>
        </pc:spChg>
        <pc:spChg chg="add mod ord">
          <ac:chgData name="Mona Shediac" userId="64db69e23997b1eb" providerId="LiveId" clId="{6D18ED30-82EB-4AB2-B6D2-0E95794B426E}" dt="2020-05-26T14:05:28.021" v="452" actId="700"/>
          <ac:spMkLst>
            <pc:docMk/>
            <pc:sldMk cId="1175527147" sldId="260"/>
            <ac:spMk id="4" creationId="{A928D05A-71F5-4327-8921-D7D38D529DCF}"/>
          </ac:spMkLst>
        </pc:spChg>
        <pc:picChg chg="add mod ord modCrop">
          <ac:chgData name="Mona Shediac" userId="64db69e23997b1eb" providerId="LiveId" clId="{6D18ED30-82EB-4AB2-B6D2-0E95794B426E}" dt="2020-05-26T14:06:59.446" v="494" actId="1076"/>
          <ac:picMkLst>
            <pc:docMk/>
            <pc:sldMk cId="1175527147" sldId="260"/>
            <ac:picMk id="5" creationId="{160894E3-CEB4-4B95-8E56-CBDB27B3CBBD}"/>
          </ac:picMkLst>
        </pc:picChg>
      </pc:sldChg>
      <pc:sldChg chg="addSp delSp modSp new mod ord">
        <pc:chgData name="Mona Shediac" userId="64db69e23997b1eb" providerId="LiveId" clId="{6D18ED30-82EB-4AB2-B6D2-0E95794B426E}" dt="2020-07-02T14:12:37.137" v="8661" actId="114"/>
        <pc:sldMkLst>
          <pc:docMk/>
          <pc:sldMk cId="1518677543" sldId="261"/>
        </pc:sldMkLst>
        <pc:spChg chg="add del mod">
          <ac:chgData name="Mona Shediac" userId="64db69e23997b1eb" providerId="LiveId" clId="{6D18ED30-82EB-4AB2-B6D2-0E95794B426E}" dt="2020-06-16T20:07:22.276" v="7016"/>
          <ac:spMkLst>
            <pc:docMk/>
            <pc:sldMk cId="1518677543" sldId="261"/>
            <ac:spMk id="2" creationId="{01554961-1DE7-4A0A-AC1A-1BDD308AD38D}"/>
          </ac:spMkLst>
        </pc:spChg>
        <pc:spChg chg="mod">
          <ac:chgData name="Mona Shediac" userId="64db69e23997b1eb" providerId="LiveId" clId="{6D18ED30-82EB-4AB2-B6D2-0E95794B426E}" dt="2020-07-02T14:12:37.137" v="8661" actId="114"/>
          <ac:spMkLst>
            <pc:docMk/>
            <pc:sldMk cId="1518677543" sldId="261"/>
            <ac:spMk id="2" creationId="{102C4434-700C-4263-9F4B-15B5E2E25EC8}"/>
          </ac:spMkLst>
        </pc:spChg>
        <pc:spChg chg="del">
          <ac:chgData name="Mona Shediac" userId="64db69e23997b1eb" providerId="LiveId" clId="{6D18ED30-82EB-4AB2-B6D2-0E95794B426E}" dt="2020-05-23T15:28:38.791" v="35" actId="478"/>
          <ac:spMkLst>
            <pc:docMk/>
            <pc:sldMk cId="1518677543" sldId="261"/>
            <ac:spMk id="2" creationId="{1E91BECA-C872-4967-8D8B-9DB1375A0FBB}"/>
          </ac:spMkLst>
        </pc:spChg>
        <pc:spChg chg="add del mod">
          <ac:chgData name="Mona Shediac" userId="64db69e23997b1eb" providerId="LiveId" clId="{6D18ED30-82EB-4AB2-B6D2-0E95794B426E}" dt="2020-06-16T20:08:25.785" v="7022"/>
          <ac:spMkLst>
            <pc:docMk/>
            <pc:sldMk cId="1518677543" sldId="261"/>
            <ac:spMk id="3" creationId="{BF810A81-CDE6-4097-839E-E0C2AF073F4D}"/>
          </ac:spMkLst>
        </pc:spChg>
        <pc:spChg chg="del">
          <ac:chgData name="Mona Shediac" userId="64db69e23997b1eb" providerId="LiveId" clId="{6D18ED30-82EB-4AB2-B6D2-0E95794B426E}" dt="2020-05-23T15:23:15.365" v="25" actId="931"/>
          <ac:spMkLst>
            <pc:docMk/>
            <pc:sldMk cId="1518677543" sldId="261"/>
            <ac:spMk id="3" creationId="{FFB54E7D-BE91-4CDA-A629-BDB0BDAB46A4}"/>
          </ac:spMkLst>
        </pc:spChg>
        <pc:spChg chg="add del mod">
          <ac:chgData name="Mona Shediac" userId="64db69e23997b1eb" providerId="LiveId" clId="{6D18ED30-82EB-4AB2-B6D2-0E95794B426E}" dt="2020-06-16T20:09:11.242" v="7033"/>
          <ac:spMkLst>
            <pc:docMk/>
            <pc:sldMk cId="1518677543" sldId="261"/>
            <ac:spMk id="4" creationId="{340E4696-A12E-4B71-A809-8CC468AFE768}"/>
          </ac:spMkLst>
        </pc:spChg>
        <pc:spChg chg="del">
          <ac:chgData name="Mona Shediac" userId="64db69e23997b1eb" providerId="LiveId" clId="{6D18ED30-82EB-4AB2-B6D2-0E95794B426E}" dt="2020-06-16T20:13:06.646" v="7046"/>
          <ac:spMkLst>
            <pc:docMk/>
            <pc:sldMk cId="1518677543" sldId="261"/>
            <ac:spMk id="5" creationId="{12A1C3F2-38B4-47DC-BEB6-42652BA20CD0}"/>
          </ac:spMkLst>
        </pc:spChg>
        <pc:spChg chg="add del mod">
          <ac:chgData name="Mona Shediac" userId="64db69e23997b1eb" providerId="LiveId" clId="{6D18ED30-82EB-4AB2-B6D2-0E95794B426E}" dt="2020-05-23T15:27:20.256" v="28" actId="931"/>
          <ac:spMkLst>
            <pc:docMk/>
            <pc:sldMk cId="1518677543" sldId="261"/>
            <ac:spMk id="7" creationId="{C4381D7D-54DA-44CC-B15D-77234F8FAA6C}"/>
          </ac:spMkLst>
        </pc:spChg>
        <pc:picChg chg="add del mod">
          <ac:chgData name="Mona Shediac" userId="64db69e23997b1eb" providerId="LiveId" clId="{6D18ED30-82EB-4AB2-B6D2-0E95794B426E}" dt="2020-05-23T15:27:00.265" v="27" actId="478"/>
          <ac:picMkLst>
            <pc:docMk/>
            <pc:sldMk cId="1518677543" sldId="261"/>
            <ac:picMk id="5" creationId="{59882E9D-7565-4FAE-BC38-1598B30F59A1}"/>
          </ac:picMkLst>
        </pc:picChg>
        <pc:picChg chg="add mod modCrop">
          <ac:chgData name="Mona Shediac" userId="64db69e23997b1eb" providerId="LiveId" clId="{6D18ED30-82EB-4AB2-B6D2-0E95794B426E}" dt="2020-06-16T20:11:12.041" v="7045" actId="18131"/>
          <ac:picMkLst>
            <pc:docMk/>
            <pc:sldMk cId="1518677543" sldId="261"/>
            <ac:picMk id="9" creationId="{C692FC2E-FF23-46E2-890B-E4DC2BA77958}"/>
          </ac:picMkLst>
        </pc:picChg>
      </pc:sldChg>
      <pc:sldChg chg="modSp new del mod ord">
        <pc:chgData name="Mona Shediac" userId="64db69e23997b1eb" providerId="LiveId" clId="{6D18ED30-82EB-4AB2-B6D2-0E95794B426E}" dt="2020-06-11T19:35:32.328" v="3791" actId="2696"/>
        <pc:sldMkLst>
          <pc:docMk/>
          <pc:sldMk cId="996772308" sldId="262"/>
        </pc:sldMkLst>
        <pc:spChg chg="mod">
          <ac:chgData name="Mona Shediac" userId="64db69e23997b1eb" providerId="LiveId" clId="{6D18ED30-82EB-4AB2-B6D2-0E95794B426E}" dt="2020-05-24T15:06:54.062" v="91"/>
          <ac:spMkLst>
            <pc:docMk/>
            <pc:sldMk cId="996772308" sldId="262"/>
            <ac:spMk id="2" creationId="{A3D33A2A-C377-4395-8BDA-EA17B6A04D7C}"/>
          </ac:spMkLst>
        </pc:spChg>
        <pc:spChg chg="mod">
          <ac:chgData name="Mona Shediac" userId="64db69e23997b1eb" providerId="LiveId" clId="{6D18ED30-82EB-4AB2-B6D2-0E95794B426E}" dt="2020-05-24T15:06:38.766" v="90" actId="21"/>
          <ac:spMkLst>
            <pc:docMk/>
            <pc:sldMk cId="996772308" sldId="262"/>
            <ac:spMk id="3" creationId="{1FDAE1F3-D6EE-4258-B82A-1A3F4E8836B0}"/>
          </ac:spMkLst>
        </pc:spChg>
      </pc:sldChg>
      <pc:sldChg chg="modSp new mod ord modNotesTx">
        <pc:chgData name="Mona Shediac" userId="64db69e23997b1eb" providerId="LiveId" clId="{6D18ED30-82EB-4AB2-B6D2-0E95794B426E}" dt="2020-07-06T20:46:48.714" v="12978" actId="6549"/>
        <pc:sldMkLst>
          <pc:docMk/>
          <pc:sldMk cId="1788168406" sldId="263"/>
        </pc:sldMkLst>
        <pc:spChg chg="mod">
          <ac:chgData name="Mona Shediac" userId="64db69e23997b1eb" providerId="LiveId" clId="{6D18ED30-82EB-4AB2-B6D2-0E95794B426E}" dt="2020-07-02T14:13:23.998" v="8662" actId="1076"/>
          <ac:spMkLst>
            <pc:docMk/>
            <pc:sldMk cId="1788168406" sldId="263"/>
            <ac:spMk id="2" creationId="{A6030312-E3A0-4DE3-9B86-363CE8CCCAE1}"/>
          </ac:spMkLst>
        </pc:spChg>
        <pc:spChg chg="mod">
          <ac:chgData name="Mona Shediac" userId="64db69e23997b1eb" providerId="LiveId" clId="{6D18ED30-82EB-4AB2-B6D2-0E95794B426E}" dt="2020-07-06T20:46:48.714" v="12978" actId="6549"/>
          <ac:spMkLst>
            <pc:docMk/>
            <pc:sldMk cId="1788168406" sldId="263"/>
            <ac:spMk id="3" creationId="{BF8D3D36-7C89-44FA-925F-87B3F8881EA3}"/>
          </ac:spMkLst>
        </pc:spChg>
      </pc:sldChg>
      <pc:sldChg chg="new del">
        <pc:chgData name="Mona Shediac" userId="64db69e23997b1eb" providerId="LiveId" clId="{6D18ED30-82EB-4AB2-B6D2-0E95794B426E}" dt="2020-05-24T15:13:13.446" v="95" actId="2696"/>
        <pc:sldMkLst>
          <pc:docMk/>
          <pc:sldMk cId="2547961535" sldId="263"/>
        </pc:sldMkLst>
      </pc:sldChg>
      <pc:sldChg chg="addSp delSp modSp new del mod modClrScheme chgLayout modNotesTx">
        <pc:chgData name="Mona Shediac" userId="64db69e23997b1eb" providerId="LiveId" clId="{6D18ED30-82EB-4AB2-B6D2-0E95794B426E}" dt="2020-06-04T16:29:34.187" v="3404" actId="2696"/>
        <pc:sldMkLst>
          <pc:docMk/>
          <pc:sldMk cId="4267048558" sldId="264"/>
        </pc:sldMkLst>
        <pc:spChg chg="add del mod ord">
          <ac:chgData name="Mona Shediac" userId="64db69e23997b1eb" providerId="LiveId" clId="{6D18ED30-82EB-4AB2-B6D2-0E95794B426E}" dt="2020-05-24T17:01:37.492" v="272" actId="478"/>
          <ac:spMkLst>
            <pc:docMk/>
            <pc:sldMk cId="4267048558" sldId="264"/>
            <ac:spMk id="2" creationId="{23154B01-89AC-4269-91BB-4AC356B9F54D}"/>
          </ac:spMkLst>
        </pc:spChg>
        <pc:spChg chg="add del mod">
          <ac:chgData name="Mona Shediac" userId="64db69e23997b1eb" providerId="LiveId" clId="{6D18ED30-82EB-4AB2-B6D2-0E95794B426E}" dt="2020-05-24T16:34:57.903" v="212"/>
          <ac:spMkLst>
            <pc:docMk/>
            <pc:sldMk cId="4267048558" sldId="264"/>
            <ac:spMk id="2" creationId="{B39492ED-32C4-4512-B102-A62B7FD5E769}"/>
          </ac:spMkLst>
        </pc:spChg>
        <pc:spChg chg="add del mod ord">
          <ac:chgData name="Mona Shediac" userId="64db69e23997b1eb" providerId="LiveId" clId="{6D18ED30-82EB-4AB2-B6D2-0E95794B426E}" dt="2020-05-24T17:01:39.280" v="273" actId="478"/>
          <ac:spMkLst>
            <pc:docMk/>
            <pc:sldMk cId="4267048558" sldId="264"/>
            <ac:spMk id="4" creationId="{BA057BB2-D47F-43D2-A1A3-77C10C74BE2B}"/>
          </ac:spMkLst>
        </pc:spChg>
        <pc:spChg chg="add del mod">
          <ac:chgData name="Mona Shediac" userId="64db69e23997b1eb" providerId="LiveId" clId="{6D18ED30-82EB-4AB2-B6D2-0E95794B426E}" dt="2020-05-24T17:01:53.690" v="275"/>
          <ac:spMkLst>
            <pc:docMk/>
            <pc:sldMk cId="4267048558" sldId="264"/>
            <ac:spMk id="5" creationId="{7BB5CAB7-A311-4FFB-B2A8-3BAF54F6D474}"/>
          </ac:spMkLst>
        </pc:spChg>
        <pc:spChg chg="add mod">
          <ac:chgData name="Mona Shediac" userId="64db69e23997b1eb" providerId="LiveId" clId="{6D18ED30-82EB-4AB2-B6D2-0E95794B426E}" dt="2020-05-24T17:02:10.543" v="279" actId="20577"/>
          <ac:spMkLst>
            <pc:docMk/>
            <pc:sldMk cId="4267048558" sldId="264"/>
            <ac:spMk id="6" creationId="{6862E106-9EC6-4CF2-A04D-2111A26D347B}"/>
          </ac:spMkLst>
        </pc:spChg>
        <pc:spChg chg="add mod">
          <ac:chgData name="Mona Shediac" userId="64db69e23997b1eb" providerId="LiveId" clId="{6D18ED30-82EB-4AB2-B6D2-0E95794B426E}" dt="2020-05-24T17:02:33.565" v="284" actId="1076"/>
          <ac:spMkLst>
            <pc:docMk/>
            <pc:sldMk cId="4267048558" sldId="264"/>
            <ac:spMk id="7" creationId="{BBC7E861-39F9-4180-8918-B9AB0E122EC8}"/>
          </ac:spMkLst>
        </pc:spChg>
        <pc:picChg chg="add mod">
          <ac:chgData name="Mona Shediac" userId="64db69e23997b1eb" providerId="LiveId" clId="{6D18ED30-82EB-4AB2-B6D2-0E95794B426E}" dt="2020-05-24T17:03:04.608" v="291" actId="12788"/>
          <ac:picMkLst>
            <pc:docMk/>
            <pc:sldMk cId="4267048558" sldId="264"/>
            <ac:picMk id="3" creationId="{1561BAF0-4CD5-4EEB-94EF-7E736B2912C4}"/>
          </ac:picMkLst>
        </pc:picChg>
      </pc:sldChg>
      <pc:sldChg chg="addSp modSp new del mod">
        <pc:chgData name="Mona Shediac" userId="64db69e23997b1eb" providerId="LiveId" clId="{6D18ED30-82EB-4AB2-B6D2-0E95794B426E}" dt="2020-06-03T12:52:23.297" v="3188" actId="2696"/>
        <pc:sldMkLst>
          <pc:docMk/>
          <pc:sldMk cId="431661484" sldId="265"/>
        </pc:sldMkLst>
        <pc:picChg chg="add mod">
          <ac:chgData name="Mona Shediac" userId="64db69e23997b1eb" providerId="LiveId" clId="{6D18ED30-82EB-4AB2-B6D2-0E95794B426E}" dt="2020-06-02T14:08:24.928" v="1073" actId="1076"/>
          <ac:picMkLst>
            <pc:docMk/>
            <pc:sldMk cId="431661484" sldId="265"/>
            <ac:picMk id="3" creationId="{F30586CD-B8C4-4E1B-98CC-1760494BBECE}"/>
          </ac:picMkLst>
        </pc:picChg>
      </pc:sldChg>
      <pc:sldChg chg="addSp modSp new del mod modClrScheme chgLayout">
        <pc:chgData name="Mona Shediac" userId="64db69e23997b1eb" providerId="LiveId" clId="{6D18ED30-82EB-4AB2-B6D2-0E95794B426E}" dt="2020-06-03T12:52:12.116" v="3187" actId="2696"/>
        <pc:sldMkLst>
          <pc:docMk/>
          <pc:sldMk cId="1663177192" sldId="266"/>
        </pc:sldMkLst>
        <pc:spChg chg="add mod ord">
          <ac:chgData name="Mona Shediac" userId="64db69e23997b1eb" providerId="LiveId" clId="{6D18ED30-82EB-4AB2-B6D2-0E95794B426E}" dt="2020-05-26T13:37:16.596" v="439" actId="700"/>
          <ac:spMkLst>
            <pc:docMk/>
            <pc:sldMk cId="1663177192" sldId="266"/>
            <ac:spMk id="2" creationId="{97CD456C-6B7F-4057-83A2-74E7901847D3}"/>
          </ac:spMkLst>
        </pc:spChg>
        <pc:spChg chg="add mod ord">
          <ac:chgData name="Mona Shediac" userId="64db69e23997b1eb" providerId="LiveId" clId="{6D18ED30-82EB-4AB2-B6D2-0E95794B426E}" dt="2020-05-26T13:37:29.832" v="441" actId="14100"/>
          <ac:spMkLst>
            <pc:docMk/>
            <pc:sldMk cId="1663177192" sldId="266"/>
            <ac:spMk id="4" creationId="{37B9E9FD-A634-4966-8FC5-3801469D1CE3}"/>
          </ac:spMkLst>
        </pc:spChg>
        <pc:spChg chg="add mod ord">
          <ac:chgData name="Mona Shediac" userId="64db69e23997b1eb" providerId="LiveId" clId="{6D18ED30-82EB-4AB2-B6D2-0E95794B426E}" dt="2020-05-26T13:37:16.596" v="439" actId="700"/>
          <ac:spMkLst>
            <pc:docMk/>
            <pc:sldMk cId="1663177192" sldId="266"/>
            <ac:spMk id="5" creationId="{95D65458-6687-4750-8D65-1D20F775EF00}"/>
          </ac:spMkLst>
        </pc:spChg>
        <pc:picChg chg="add mod">
          <ac:chgData name="Mona Shediac" userId="64db69e23997b1eb" providerId="LiveId" clId="{6D18ED30-82EB-4AB2-B6D2-0E95794B426E}" dt="2020-05-26T13:38:03.180" v="443" actId="1076"/>
          <ac:picMkLst>
            <pc:docMk/>
            <pc:sldMk cId="1663177192" sldId="266"/>
            <ac:picMk id="3" creationId="{29779105-F235-4370-9C45-CC36DA3CFD55}"/>
          </ac:picMkLst>
        </pc:picChg>
      </pc:sldChg>
      <pc:sldChg chg="addSp delSp modSp new mod modClrScheme chgLayout">
        <pc:chgData name="Mona Shediac" userId="64db69e23997b1eb" providerId="LiveId" clId="{6D18ED30-82EB-4AB2-B6D2-0E95794B426E}" dt="2020-07-04T18:13:03.680" v="12108" actId="255"/>
        <pc:sldMkLst>
          <pc:docMk/>
          <pc:sldMk cId="3433809357" sldId="267"/>
        </pc:sldMkLst>
        <pc:spChg chg="del mod ord">
          <ac:chgData name="Mona Shediac" userId="64db69e23997b1eb" providerId="LiveId" clId="{6D18ED30-82EB-4AB2-B6D2-0E95794B426E}" dt="2020-06-02T13:49:46.029" v="919" actId="700"/>
          <ac:spMkLst>
            <pc:docMk/>
            <pc:sldMk cId="3433809357" sldId="267"/>
            <ac:spMk id="2" creationId="{3FAF882A-A8AB-4EE5-A2D6-34FCC96B25B3}"/>
          </ac:spMkLst>
        </pc:spChg>
        <pc:spChg chg="add del mod">
          <ac:chgData name="Mona Shediac" userId="64db69e23997b1eb" providerId="LiveId" clId="{6D18ED30-82EB-4AB2-B6D2-0E95794B426E}" dt="2020-07-03T12:56:07.236" v="8731"/>
          <ac:spMkLst>
            <pc:docMk/>
            <pc:sldMk cId="3433809357" sldId="267"/>
            <ac:spMk id="2" creationId="{9B9ABD13-C912-4D8A-90A1-2108E289E63B}"/>
          </ac:spMkLst>
        </pc:spChg>
        <pc:spChg chg="add del mod">
          <ac:chgData name="Mona Shediac" userId="64db69e23997b1eb" providerId="LiveId" clId="{6D18ED30-82EB-4AB2-B6D2-0E95794B426E}" dt="2020-07-03T12:57:12.430" v="8747"/>
          <ac:spMkLst>
            <pc:docMk/>
            <pc:sldMk cId="3433809357" sldId="267"/>
            <ac:spMk id="3" creationId="{141BFC16-1FE3-434A-8B1E-26D3FDDF6717}"/>
          </ac:spMkLst>
        </pc:spChg>
        <pc:spChg chg="del">
          <ac:chgData name="Mona Shediac" userId="64db69e23997b1eb" providerId="LiveId" clId="{6D18ED30-82EB-4AB2-B6D2-0E95794B426E}" dt="2020-05-24T16:41:27.629" v="251" actId="931"/>
          <ac:spMkLst>
            <pc:docMk/>
            <pc:sldMk cId="3433809357" sldId="267"/>
            <ac:spMk id="3" creationId="{1F91EAC6-34F8-4098-8EED-6BF56E4328B3}"/>
          </ac:spMkLst>
        </pc:spChg>
        <pc:spChg chg="add del mod ord">
          <ac:chgData name="Mona Shediac" userId="64db69e23997b1eb" providerId="LiveId" clId="{6D18ED30-82EB-4AB2-B6D2-0E95794B426E}" dt="2020-06-02T13:49:46.029" v="919" actId="700"/>
          <ac:spMkLst>
            <pc:docMk/>
            <pc:sldMk cId="3433809357" sldId="267"/>
            <ac:spMk id="3" creationId="{F80875BB-92D8-407E-8ED5-5708D65D70C8}"/>
          </ac:spMkLst>
        </pc:spChg>
        <pc:spChg chg="add mod ord">
          <ac:chgData name="Mona Shediac" userId="64db69e23997b1eb" providerId="LiveId" clId="{6D18ED30-82EB-4AB2-B6D2-0E95794B426E}" dt="2020-06-02T18:54:20.751" v="1095" actId="20577"/>
          <ac:spMkLst>
            <pc:docMk/>
            <pc:sldMk cId="3433809357" sldId="267"/>
            <ac:spMk id="4" creationId="{75C9DCA9-09AB-4D01-90E1-E1A35C8E5DCA}"/>
          </ac:spMkLst>
        </pc:spChg>
        <pc:spChg chg="add mod ord">
          <ac:chgData name="Mona Shediac" userId="64db69e23997b1eb" providerId="LiveId" clId="{6D18ED30-82EB-4AB2-B6D2-0E95794B426E}" dt="2020-07-04T18:13:03.680" v="12108" actId="255"/>
          <ac:spMkLst>
            <pc:docMk/>
            <pc:sldMk cId="3433809357" sldId="267"/>
            <ac:spMk id="6" creationId="{442B233F-B254-4A62-B511-0630D6E9ECDC}"/>
          </ac:spMkLst>
        </pc:spChg>
        <pc:spChg chg="add mod">
          <ac:chgData name="Mona Shediac" userId="64db69e23997b1eb" providerId="LiveId" clId="{6D18ED30-82EB-4AB2-B6D2-0E95794B426E}" dt="2020-07-03T13:19:38.121" v="8789" actId="255"/>
          <ac:spMkLst>
            <pc:docMk/>
            <pc:sldMk cId="3433809357" sldId="267"/>
            <ac:spMk id="7" creationId="{0D91AFD7-D5AC-4EDD-BAE2-C5EDE4BF42BB}"/>
          </ac:spMkLst>
        </pc:spChg>
        <pc:picChg chg="add mod ord modCrop">
          <ac:chgData name="Mona Shediac" userId="64db69e23997b1eb" providerId="LiveId" clId="{6D18ED30-82EB-4AB2-B6D2-0E95794B426E}" dt="2020-07-03T13:03:25.840" v="8772" actId="14100"/>
          <ac:picMkLst>
            <pc:docMk/>
            <pc:sldMk cId="3433809357" sldId="267"/>
            <ac:picMk id="5" creationId="{E419E04D-8D7B-46BD-8C3E-654FCFF526FC}"/>
          </ac:picMkLst>
        </pc:picChg>
      </pc:sldChg>
      <pc:sldChg chg="modSp new mod ord">
        <pc:chgData name="Mona Shediac" userId="64db69e23997b1eb" providerId="LiveId" clId="{6D18ED30-82EB-4AB2-B6D2-0E95794B426E}" dt="2020-06-26T15:37:33.778" v="7969" actId="20577"/>
        <pc:sldMkLst>
          <pc:docMk/>
          <pc:sldMk cId="2118359332" sldId="268"/>
        </pc:sldMkLst>
        <pc:spChg chg="mod">
          <ac:chgData name="Mona Shediac" userId="64db69e23997b1eb" providerId="LiveId" clId="{6D18ED30-82EB-4AB2-B6D2-0E95794B426E}" dt="2020-06-11T19:46:25.491" v="3894" actId="20577"/>
          <ac:spMkLst>
            <pc:docMk/>
            <pc:sldMk cId="2118359332" sldId="268"/>
            <ac:spMk id="2" creationId="{FEE90DDC-6E9C-4993-A8D3-3F76576ACF83}"/>
          </ac:spMkLst>
        </pc:spChg>
        <pc:spChg chg="mod">
          <ac:chgData name="Mona Shediac" userId="64db69e23997b1eb" providerId="LiveId" clId="{6D18ED30-82EB-4AB2-B6D2-0E95794B426E}" dt="2020-06-26T15:37:33.778" v="7969" actId="20577"/>
          <ac:spMkLst>
            <pc:docMk/>
            <pc:sldMk cId="2118359332" sldId="268"/>
            <ac:spMk id="3" creationId="{51A09E08-B6A0-4E64-A6AD-C174954337F2}"/>
          </ac:spMkLst>
        </pc:spChg>
      </pc:sldChg>
      <pc:sldChg chg="new del">
        <pc:chgData name="Mona Shediac" userId="64db69e23997b1eb" providerId="LiveId" clId="{6D18ED30-82EB-4AB2-B6D2-0E95794B426E}" dt="2020-06-02T14:30:58.560" v="1076" actId="2696"/>
        <pc:sldMkLst>
          <pc:docMk/>
          <pc:sldMk cId="2188249343" sldId="269"/>
        </pc:sldMkLst>
      </pc:sldChg>
      <pc:sldChg chg="addSp delSp modSp new mod ord modClrScheme chgLayout">
        <pc:chgData name="Mona Shediac" userId="64db69e23997b1eb" providerId="LiveId" clId="{6D18ED30-82EB-4AB2-B6D2-0E95794B426E}" dt="2020-06-11T19:39:39.452" v="3867"/>
        <pc:sldMkLst>
          <pc:docMk/>
          <pc:sldMk cId="203131919" sldId="270"/>
        </pc:sldMkLst>
        <pc:spChg chg="del mod">
          <ac:chgData name="Mona Shediac" userId="64db69e23997b1eb" providerId="LiveId" clId="{6D18ED30-82EB-4AB2-B6D2-0E95794B426E}" dt="2020-05-26T14:40:35.414" v="688" actId="700"/>
          <ac:spMkLst>
            <pc:docMk/>
            <pc:sldMk cId="203131919" sldId="270"/>
            <ac:spMk id="2" creationId="{78E9DB22-D44D-40D4-A021-E4665CE5BA95}"/>
          </ac:spMkLst>
        </pc:spChg>
        <pc:spChg chg="add del mod ord">
          <ac:chgData name="Mona Shediac" userId="64db69e23997b1eb" providerId="LiveId" clId="{6D18ED30-82EB-4AB2-B6D2-0E95794B426E}" dt="2020-05-26T14:41:14.452" v="689" actId="700"/>
          <ac:spMkLst>
            <pc:docMk/>
            <pc:sldMk cId="203131919" sldId="270"/>
            <ac:spMk id="3" creationId="{0A3F079E-B1C7-4683-842D-AFB3FA40A4B4}"/>
          </ac:spMkLst>
        </pc:spChg>
        <pc:spChg chg="del">
          <ac:chgData name="Mona Shediac" userId="64db69e23997b1eb" providerId="LiveId" clId="{6D18ED30-82EB-4AB2-B6D2-0E95794B426E}" dt="2020-05-26T14:24:05.401" v="496" actId="931"/>
          <ac:spMkLst>
            <pc:docMk/>
            <pc:sldMk cId="203131919" sldId="270"/>
            <ac:spMk id="3" creationId="{167D3F02-7F23-4D24-95B9-21B910B6156E}"/>
          </ac:spMkLst>
        </pc:spChg>
        <pc:spChg chg="del mod">
          <ac:chgData name="Mona Shediac" userId="64db69e23997b1eb" providerId="LiveId" clId="{6D18ED30-82EB-4AB2-B6D2-0E95794B426E}" dt="2020-05-26T14:40:35.414" v="688" actId="700"/>
          <ac:spMkLst>
            <pc:docMk/>
            <pc:sldMk cId="203131919" sldId="270"/>
            <ac:spMk id="4" creationId="{CB0E6DDA-2B9E-4C3B-8B8F-B7E8C5CBA893}"/>
          </ac:spMkLst>
        </pc:spChg>
        <pc:spChg chg="add del mod ord">
          <ac:chgData name="Mona Shediac" userId="64db69e23997b1eb" providerId="LiveId" clId="{6D18ED30-82EB-4AB2-B6D2-0E95794B426E}" dt="2020-05-26T14:41:14.452" v="689" actId="700"/>
          <ac:spMkLst>
            <pc:docMk/>
            <pc:sldMk cId="203131919" sldId="270"/>
            <ac:spMk id="5" creationId="{7F3BD950-61C2-47AB-9598-E68F5DB71157}"/>
          </ac:spMkLst>
        </pc:spChg>
        <pc:spChg chg="add del mod ord">
          <ac:chgData name="Mona Shediac" userId="64db69e23997b1eb" providerId="LiveId" clId="{6D18ED30-82EB-4AB2-B6D2-0E95794B426E}" dt="2020-05-26T14:41:31.435" v="690" actId="700"/>
          <ac:spMkLst>
            <pc:docMk/>
            <pc:sldMk cId="203131919" sldId="270"/>
            <ac:spMk id="7" creationId="{AF5DFF12-D2BC-428D-915F-50429B694B48}"/>
          </ac:spMkLst>
        </pc:spChg>
        <pc:spChg chg="add del mod ord">
          <ac:chgData name="Mona Shediac" userId="64db69e23997b1eb" providerId="LiveId" clId="{6D18ED30-82EB-4AB2-B6D2-0E95794B426E}" dt="2020-05-26T14:41:31.435" v="690" actId="700"/>
          <ac:spMkLst>
            <pc:docMk/>
            <pc:sldMk cId="203131919" sldId="270"/>
            <ac:spMk id="8" creationId="{F1F05775-1859-40F4-B903-3A1BCD73AD49}"/>
          </ac:spMkLst>
        </pc:spChg>
        <pc:spChg chg="add mod ord">
          <ac:chgData name="Mona Shediac" userId="64db69e23997b1eb" providerId="LiveId" clId="{6D18ED30-82EB-4AB2-B6D2-0E95794B426E}" dt="2020-05-26T14:42:52.029" v="755" actId="20577"/>
          <ac:spMkLst>
            <pc:docMk/>
            <pc:sldMk cId="203131919" sldId="270"/>
            <ac:spMk id="9" creationId="{279909B4-E0A8-44DB-8DFC-ADEE6FAFCD92}"/>
          </ac:spMkLst>
        </pc:spChg>
        <pc:spChg chg="add mod ord">
          <ac:chgData name="Mona Shediac" userId="64db69e23997b1eb" providerId="LiveId" clId="{6D18ED30-82EB-4AB2-B6D2-0E95794B426E}" dt="2020-05-26T14:43:24.989" v="757" actId="27636"/>
          <ac:spMkLst>
            <pc:docMk/>
            <pc:sldMk cId="203131919" sldId="270"/>
            <ac:spMk id="10" creationId="{B99C6571-7820-42D5-AE88-03AE3FF97279}"/>
          </ac:spMkLst>
        </pc:spChg>
        <pc:picChg chg="add mod ord modCrop">
          <ac:chgData name="Mona Shediac" userId="64db69e23997b1eb" providerId="LiveId" clId="{6D18ED30-82EB-4AB2-B6D2-0E95794B426E}" dt="2020-05-26T14:41:31.435" v="690" actId="700"/>
          <ac:picMkLst>
            <pc:docMk/>
            <pc:sldMk cId="203131919" sldId="270"/>
            <ac:picMk id="6" creationId="{635C7CB6-31F1-46C3-B4CE-D8B5829A8577}"/>
          </ac:picMkLst>
        </pc:picChg>
      </pc:sldChg>
      <pc:sldChg chg="modSp new del mod">
        <pc:chgData name="Mona Shediac" userId="64db69e23997b1eb" providerId="LiveId" clId="{6D18ED30-82EB-4AB2-B6D2-0E95794B426E}" dt="2020-06-02T19:01:09.133" v="1201" actId="2696"/>
        <pc:sldMkLst>
          <pc:docMk/>
          <pc:sldMk cId="1995749283" sldId="271"/>
        </pc:sldMkLst>
        <pc:spChg chg="mod">
          <ac:chgData name="Mona Shediac" userId="64db69e23997b1eb" providerId="LiveId" clId="{6D18ED30-82EB-4AB2-B6D2-0E95794B426E}" dt="2020-06-02T18:57:31.571" v="1148" actId="20577"/>
          <ac:spMkLst>
            <pc:docMk/>
            <pc:sldMk cId="1995749283" sldId="271"/>
            <ac:spMk id="2" creationId="{BC977800-E221-4116-A150-2D049909ABC2}"/>
          </ac:spMkLst>
        </pc:spChg>
        <pc:spChg chg="mod">
          <ac:chgData name="Mona Shediac" userId="64db69e23997b1eb" providerId="LiveId" clId="{6D18ED30-82EB-4AB2-B6D2-0E95794B426E}" dt="2020-06-02T18:59:52.029" v="1199" actId="20577"/>
          <ac:spMkLst>
            <pc:docMk/>
            <pc:sldMk cId="1995749283" sldId="271"/>
            <ac:spMk id="3" creationId="{523BDBD9-3A9A-4996-993C-127E7C5A0153}"/>
          </ac:spMkLst>
        </pc:spChg>
      </pc:sldChg>
      <pc:sldChg chg="modSp new mod ord">
        <pc:chgData name="Mona Shediac" userId="64db69e23997b1eb" providerId="LiveId" clId="{6D18ED30-82EB-4AB2-B6D2-0E95794B426E}" dt="2020-07-06T22:18:54.468" v="15427" actId="20577"/>
        <pc:sldMkLst>
          <pc:docMk/>
          <pc:sldMk cId="3838896674" sldId="272"/>
        </pc:sldMkLst>
        <pc:spChg chg="mod">
          <ac:chgData name="Mona Shediac" userId="64db69e23997b1eb" providerId="LiveId" clId="{6D18ED30-82EB-4AB2-B6D2-0E95794B426E}" dt="2020-07-03T13:15:44.778" v="8787" actId="255"/>
          <ac:spMkLst>
            <pc:docMk/>
            <pc:sldMk cId="3838896674" sldId="272"/>
            <ac:spMk id="2" creationId="{6B312E22-AC77-4F65-B474-48D7EE0B96D7}"/>
          </ac:spMkLst>
        </pc:spChg>
        <pc:spChg chg="mod">
          <ac:chgData name="Mona Shediac" userId="64db69e23997b1eb" providerId="LiveId" clId="{6D18ED30-82EB-4AB2-B6D2-0E95794B426E}" dt="2020-07-06T22:18:54.468" v="15427" actId="20577"/>
          <ac:spMkLst>
            <pc:docMk/>
            <pc:sldMk cId="3838896674" sldId="272"/>
            <ac:spMk id="3" creationId="{B3802F08-008B-4B8E-876A-D9CB86736BD0}"/>
          </ac:spMkLst>
        </pc:spChg>
      </pc:sldChg>
      <pc:sldChg chg="modSp new mod ord">
        <pc:chgData name="Mona Shediac" userId="64db69e23997b1eb" providerId="LiveId" clId="{6D18ED30-82EB-4AB2-B6D2-0E95794B426E}" dt="2020-07-06T22:19:04.791" v="15429" actId="20577"/>
        <pc:sldMkLst>
          <pc:docMk/>
          <pc:sldMk cId="2938041552" sldId="273"/>
        </pc:sldMkLst>
        <pc:spChg chg="mod">
          <ac:chgData name="Mona Shediac" userId="64db69e23997b1eb" providerId="LiveId" clId="{6D18ED30-82EB-4AB2-B6D2-0E95794B426E}" dt="2020-07-02T19:55:20.890" v="8682" actId="20577"/>
          <ac:spMkLst>
            <pc:docMk/>
            <pc:sldMk cId="2938041552" sldId="273"/>
            <ac:spMk id="2" creationId="{C347F628-3339-4D2C-89A2-0878584878D9}"/>
          </ac:spMkLst>
        </pc:spChg>
        <pc:spChg chg="mod">
          <ac:chgData name="Mona Shediac" userId="64db69e23997b1eb" providerId="LiveId" clId="{6D18ED30-82EB-4AB2-B6D2-0E95794B426E}" dt="2020-06-04T17:22:57.709" v="3504" actId="20577"/>
          <ac:spMkLst>
            <pc:docMk/>
            <pc:sldMk cId="2938041552" sldId="273"/>
            <ac:spMk id="3" creationId="{343357F9-2C96-4DE2-858B-A49471F75F85}"/>
          </ac:spMkLst>
        </pc:spChg>
        <pc:spChg chg="mod">
          <ac:chgData name="Mona Shediac" userId="64db69e23997b1eb" providerId="LiveId" clId="{6D18ED30-82EB-4AB2-B6D2-0E95794B426E}" dt="2020-07-06T22:19:04.791" v="15429" actId="20577"/>
          <ac:spMkLst>
            <pc:docMk/>
            <pc:sldMk cId="2938041552" sldId="273"/>
            <ac:spMk id="5" creationId="{F853AAF4-EDD4-4B88-836F-C2DB494E850F}"/>
          </ac:spMkLst>
        </pc:spChg>
      </pc:sldChg>
      <pc:sldChg chg="new del">
        <pc:chgData name="Mona Shediac" userId="64db69e23997b1eb" providerId="LiveId" clId="{6D18ED30-82EB-4AB2-B6D2-0E95794B426E}" dt="2020-06-02T19:42:35.202" v="1915" actId="2696"/>
        <pc:sldMkLst>
          <pc:docMk/>
          <pc:sldMk cId="106385230" sldId="274"/>
        </pc:sldMkLst>
      </pc:sldChg>
      <pc:sldChg chg="addSp modSp new mod">
        <pc:chgData name="Mona Shediac" userId="64db69e23997b1eb" providerId="LiveId" clId="{6D18ED30-82EB-4AB2-B6D2-0E95794B426E}" dt="2020-07-07T14:34:02.569" v="15489" actId="20577"/>
        <pc:sldMkLst>
          <pc:docMk/>
          <pc:sldMk cId="1256458147" sldId="274"/>
        </pc:sldMkLst>
        <pc:spChg chg="mod">
          <ac:chgData name="Mona Shediac" userId="64db69e23997b1eb" providerId="LiveId" clId="{6D18ED30-82EB-4AB2-B6D2-0E95794B426E}" dt="2020-07-04T18:09:15.280" v="12102" actId="14100"/>
          <ac:spMkLst>
            <pc:docMk/>
            <pc:sldMk cId="1256458147" sldId="274"/>
            <ac:spMk id="2" creationId="{50C28193-B953-4D21-A2BA-DD238A32A243}"/>
          </ac:spMkLst>
        </pc:spChg>
        <pc:spChg chg="mod">
          <ac:chgData name="Mona Shediac" userId="64db69e23997b1eb" providerId="LiveId" clId="{6D18ED30-82EB-4AB2-B6D2-0E95794B426E}" dt="2020-07-04T13:03:55.232" v="11322" actId="20577"/>
          <ac:spMkLst>
            <pc:docMk/>
            <pc:sldMk cId="1256458147" sldId="274"/>
            <ac:spMk id="3" creationId="{8A97D32F-441E-444B-BCAF-0207DFC1B266}"/>
          </ac:spMkLst>
        </pc:spChg>
        <pc:spChg chg="mod">
          <ac:chgData name="Mona Shediac" userId="64db69e23997b1eb" providerId="LiveId" clId="{6D18ED30-82EB-4AB2-B6D2-0E95794B426E}" dt="2020-07-06T13:03:54.022" v="12405" actId="20577"/>
          <ac:spMkLst>
            <pc:docMk/>
            <pc:sldMk cId="1256458147" sldId="274"/>
            <ac:spMk id="4" creationId="{7EB68430-55F6-40A0-9EAC-E619191F5EFF}"/>
          </ac:spMkLst>
        </pc:spChg>
        <pc:spChg chg="mod">
          <ac:chgData name="Mona Shediac" userId="64db69e23997b1eb" providerId="LiveId" clId="{6D18ED30-82EB-4AB2-B6D2-0E95794B426E}" dt="2020-07-07T14:34:02.569" v="15489" actId="20577"/>
          <ac:spMkLst>
            <pc:docMk/>
            <pc:sldMk cId="1256458147" sldId="274"/>
            <ac:spMk id="5" creationId="{63D145CE-16CA-43FF-BA4B-4D0222345358}"/>
          </ac:spMkLst>
        </pc:spChg>
        <pc:spChg chg="mod">
          <ac:chgData name="Mona Shediac" userId="64db69e23997b1eb" providerId="LiveId" clId="{6D18ED30-82EB-4AB2-B6D2-0E95794B426E}" dt="2020-07-04T13:57:28.523" v="11386" actId="20577"/>
          <ac:spMkLst>
            <pc:docMk/>
            <pc:sldMk cId="1256458147" sldId="274"/>
            <ac:spMk id="6" creationId="{2F303776-F001-48ED-BC3C-BAAA4851394C}"/>
          </ac:spMkLst>
        </pc:spChg>
        <pc:spChg chg="add mod">
          <ac:chgData name="Mona Shediac" userId="64db69e23997b1eb" providerId="LiveId" clId="{6D18ED30-82EB-4AB2-B6D2-0E95794B426E}" dt="2020-07-04T18:09:54.672" v="12104" actId="14100"/>
          <ac:spMkLst>
            <pc:docMk/>
            <pc:sldMk cId="1256458147" sldId="274"/>
            <ac:spMk id="7" creationId="{D10CDC98-AFCC-4384-9549-75890606D3B9}"/>
          </ac:spMkLst>
        </pc:spChg>
      </pc:sldChg>
      <pc:sldChg chg="new del">
        <pc:chgData name="Mona Shediac" userId="64db69e23997b1eb" providerId="LiveId" clId="{6D18ED30-82EB-4AB2-B6D2-0E95794B426E}" dt="2020-06-02T19:42:39.231" v="1916" actId="2696"/>
        <pc:sldMkLst>
          <pc:docMk/>
          <pc:sldMk cId="1618027962" sldId="275"/>
        </pc:sldMkLst>
      </pc:sldChg>
      <pc:sldChg chg="addSp delSp modSp new del mod">
        <pc:chgData name="Mona Shediac" userId="64db69e23997b1eb" providerId="LiveId" clId="{6D18ED30-82EB-4AB2-B6D2-0E95794B426E}" dt="2020-07-03T12:52:59.116" v="8712" actId="2696"/>
        <pc:sldMkLst>
          <pc:docMk/>
          <pc:sldMk cId="1780284492" sldId="275"/>
        </pc:sldMkLst>
        <pc:spChg chg="mod">
          <ac:chgData name="Mona Shediac" userId="64db69e23997b1eb" providerId="LiveId" clId="{6D18ED30-82EB-4AB2-B6D2-0E95794B426E}" dt="2020-07-01T21:06:17.870" v="8562" actId="20577"/>
          <ac:spMkLst>
            <pc:docMk/>
            <pc:sldMk cId="1780284492" sldId="275"/>
            <ac:spMk id="2" creationId="{40A630B7-A2A6-4792-AE8C-26D02AAD2E32}"/>
          </ac:spMkLst>
        </pc:spChg>
        <pc:spChg chg="add del">
          <ac:chgData name="Mona Shediac" userId="64db69e23997b1eb" providerId="LiveId" clId="{6D18ED30-82EB-4AB2-B6D2-0E95794B426E}" dt="2020-06-03T12:11:29.200" v="2961" actId="478"/>
          <ac:spMkLst>
            <pc:docMk/>
            <pc:sldMk cId="1780284492" sldId="275"/>
            <ac:spMk id="3" creationId="{4B270F4F-1AFA-4D44-BF4D-3ACF31CE20C7}"/>
          </ac:spMkLst>
        </pc:spChg>
        <pc:spChg chg="mod">
          <ac:chgData name="Mona Shediac" userId="64db69e23997b1eb" providerId="LiveId" clId="{6D18ED30-82EB-4AB2-B6D2-0E95794B426E}" dt="2020-07-01T21:05:30.994" v="8556" actId="255"/>
          <ac:spMkLst>
            <pc:docMk/>
            <pc:sldMk cId="1780284492" sldId="275"/>
            <ac:spMk id="4" creationId="{7ACBA178-356F-43A1-A6D8-A3E5867AE49B}"/>
          </ac:spMkLst>
        </pc:spChg>
        <pc:picChg chg="add del mod">
          <ac:chgData name="Mona Shediac" userId="64db69e23997b1eb" providerId="LiveId" clId="{6D18ED30-82EB-4AB2-B6D2-0E95794B426E}" dt="2020-06-03T12:11:13.511" v="2960" actId="931"/>
          <ac:picMkLst>
            <pc:docMk/>
            <pc:sldMk cId="1780284492" sldId="275"/>
            <ac:picMk id="6" creationId="{0B5C84C0-5E66-4601-94C0-BADC32200AB0}"/>
          </ac:picMkLst>
        </pc:picChg>
        <pc:picChg chg="add mod modCrop">
          <ac:chgData name="Mona Shediac" userId="64db69e23997b1eb" providerId="LiveId" clId="{6D18ED30-82EB-4AB2-B6D2-0E95794B426E}" dt="2020-06-03T12:14:46.219" v="2975" actId="732"/>
          <ac:picMkLst>
            <pc:docMk/>
            <pc:sldMk cId="1780284492" sldId="275"/>
            <ac:picMk id="8" creationId="{F8D878AA-DC84-4786-B116-4DE39CDE793E}"/>
          </ac:picMkLst>
        </pc:picChg>
      </pc:sldChg>
      <pc:sldChg chg="addSp delSp modSp new mod">
        <pc:chgData name="Mona Shediac" userId="64db69e23997b1eb" providerId="LiveId" clId="{6D18ED30-82EB-4AB2-B6D2-0E95794B426E}" dt="2020-07-04T17:47:52.688" v="12085" actId="1076"/>
        <pc:sldMkLst>
          <pc:docMk/>
          <pc:sldMk cId="98321701" sldId="276"/>
        </pc:sldMkLst>
        <pc:spChg chg="add mod">
          <ac:chgData name="Mona Shediac" userId="64db69e23997b1eb" providerId="LiveId" clId="{6D18ED30-82EB-4AB2-B6D2-0E95794B426E}" dt="2020-07-04T17:47:52.688" v="12085" actId="1076"/>
          <ac:spMkLst>
            <pc:docMk/>
            <pc:sldMk cId="98321701" sldId="276"/>
            <ac:spMk id="2" creationId="{406AEB51-C935-48FB-8442-EB21C0B5F68D}"/>
          </ac:spMkLst>
        </pc:spChg>
        <pc:spChg chg="add del mod">
          <ac:chgData name="Mona Shediac" userId="64db69e23997b1eb" providerId="LiveId" clId="{6D18ED30-82EB-4AB2-B6D2-0E95794B426E}" dt="2020-06-03T12:22:29.486" v="2990"/>
          <ac:spMkLst>
            <pc:docMk/>
            <pc:sldMk cId="98321701" sldId="276"/>
            <ac:spMk id="4" creationId="{F531A6D5-B723-4D6C-852F-35672BE8068E}"/>
          </ac:spMkLst>
        </pc:spChg>
        <pc:spChg chg="add mod">
          <ac:chgData name="Mona Shediac" userId="64db69e23997b1eb" providerId="LiveId" clId="{6D18ED30-82EB-4AB2-B6D2-0E95794B426E}" dt="2020-07-04T17:47:21.193" v="12084" actId="255"/>
          <ac:spMkLst>
            <pc:docMk/>
            <pc:sldMk cId="98321701" sldId="276"/>
            <ac:spMk id="5" creationId="{9ED7E83B-1C2C-4B8B-8ADD-C76F24565379}"/>
          </ac:spMkLst>
        </pc:spChg>
        <pc:picChg chg="add mod modCrop">
          <ac:chgData name="Mona Shediac" userId="64db69e23997b1eb" providerId="LiveId" clId="{6D18ED30-82EB-4AB2-B6D2-0E95794B426E}" dt="2020-07-04T17:41:16.304" v="12067" actId="1076"/>
          <ac:picMkLst>
            <pc:docMk/>
            <pc:sldMk cId="98321701" sldId="276"/>
            <ac:picMk id="3" creationId="{E7635D51-B504-414C-824C-ABF873F79767}"/>
          </ac:picMkLst>
        </pc:picChg>
      </pc:sldChg>
      <pc:sldChg chg="new del">
        <pc:chgData name="Mona Shediac" userId="64db69e23997b1eb" providerId="LiveId" clId="{6D18ED30-82EB-4AB2-B6D2-0E95794B426E}" dt="2020-06-02T19:42:42.085" v="1917" actId="2696"/>
        <pc:sldMkLst>
          <pc:docMk/>
          <pc:sldMk cId="4197973212" sldId="276"/>
        </pc:sldMkLst>
      </pc:sldChg>
      <pc:sldChg chg="modSp new mod">
        <pc:chgData name="Mona Shediac" userId="64db69e23997b1eb" providerId="LiveId" clId="{6D18ED30-82EB-4AB2-B6D2-0E95794B426E}" dt="2020-07-04T18:13:38.777" v="12109" actId="255"/>
        <pc:sldMkLst>
          <pc:docMk/>
          <pc:sldMk cId="323051106" sldId="277"/>
        </pc:sldMkLst>
        <pc:spChg chg="mod">
          <ac:chgData name="Mona Shediac" userId="64db69e23997b1eb" providerId="LiveId" clId="{6D18ED30-82EB-4AB2-B6D2-0E95794B426E}" dt="2020-06-11T19:31:41.362" v="3780" actId="20577"/>
          <ac:spMkLst>
            <pc:docMk/>
            <pc:sldMk cId="323051106" sldId="277"/>
            <ac:spMk id="2" creationId="{26D3FFAF-0BBB-467A-90F4-6B56CF98D1CC}"/>
          </ac:spMkLst>
        </pc:spChg>
        <pc:spChg chg="mod">
          <ac:chgData name="Mona Shediac" userId="64db69e23997b1eb" providerId="LiveId" clId="{6D18ED30-82EB-4AB2-B6D2-0E95794B426E}" dt="2020-06-11T19:33:36.754" v="3788" actId="20577"/>
          <ac:spMkLst>
            <pc:docMk/>
            <pc:sldMk cId="323051106" sldId="277"/>
            <ac:spMk id="4" creationId="{EC9AADB4-CC22-4497-AD0D-37DCE302363A}"/>
          </ac:spMkLst>
        </pc:spChg>
        <pc:spChg chg="mod">
          <ac:chgData name="Mona Shediac" userId="64db69e23997b1eb" providerId="LiveId" clId="{6D18ED30-82EB-4AB2-B6D2-0E95794B426E}" dt="2020-07-04T18:13:38.777" v="12109" actId="255"/>
          <ac:spMkLst>
            <pc:docMk/>
            <pc:sldMk cId="323051106" sldId="277"/>
            <ac:spMk id="13" creationId="{683A13CB-AB94-4852-AC82-4EB3D962CC6D}"/>
          </ac:spMkLst>
        </pc:spChg>
      </pc:sldChg>
      <pc:sldChg chg="new del">
        <pc:chgData name="Mona Shediac" userId="64db69e23997b1eb" providerId="LiveId" clId="{6D18ED30-82EB-4AB2-B6D2-0E95794B426E}" dt="2020-06-02T19:42:44.749" v="1918" actId="2696"/>
        <pc:sldMkLst>
          <pc:docMk/>
          <pc:sldMk cId="1281436876" sldId="277"/>
        </pc:sldMkLst>
      </pc:sldChg>
      <pc:sldChg chg="addSp modSp new del mod modClrScheme chgLayout">
        <pc:chgData name="Mona Shediac" userId="64db69e23997b1eb" providerId="LiveId" clId="{6D18ED30-82EB-4AB2-B6D2-0E95794B426E}" dt="2020-06-11T19:30:00.713" v="3724" actId="2696"/>
        <pc:sldMkLst>
          <pc:docMk/>
          <pc:sldMk cId="1739866164" sldId="277"/>
        </pc:sldMkLst>
        <pc:spChg chg="add mod">
          <ac:chgData name="Mona Shediac" userId="64db69e23997b1eb" providerId="LiveId" clId="{6D18ED30-82EB-4AB2-B6D2-0E95794B426E}" dt="2020-06-11T19:29:51.731" v="3723" actId="700"/>
          <ac:spMkLst>
            <pc:docMk/>
            <pc:sldMk cId="1739866164" sldId="277"/>
            <ac:spMk id="2" creationId="{DFA35637-81BA-40CD-A9C2-3896C29844C8}"/>
          </ac:spMkLst>
        </pc:spChg>
        <pc:spChg chg="add mod">
          <ac:chgData name="Mona Shediac" userId="64db69e23997b1eb" providerId="LiveId" clId="{6D18ED30-82EB-4AB2-B6D2-0E95794B426E}" dt="2020-06-11T19:29:51.731" v="3723" actId="700"/>
          <ac:spMkLst>
            <pc:docMk/>
            <pc:sldMk cId="1739866164" sldId="277"/>
            <ac:spMk id="3" creationId="{16BE5801-86EF-464A-AD39-C97A216D52F6}"/>
          </ac:spMkLst>
        </pc:spChg>
        <pc:spChg chg="add mod">
          <ac:chgData name="Mona Shediac" userId="64db69e23997b1eb" providerId="LiveId" clId="{6D18ED30-82EB-4AB2-B6D2-0E95794B426E}" dt="2020-06-11T19:29:51.731" v="3723" actId="700"/>
          <ac:spMkLst>
            <pc:docMk/>
            <pc:sldMk cId="1739866164" sldId="277"/>
            <ac:spMk id="4" creationId="{67CF8283-4CAD-4775-A90D-CDA12B6EE71B}"/>
          </ac:spMkLst>
        </pc:spChg>
      </pc:sldChg>
      <pc:sldChg chg="new del">
        <pc:chgData name="Mona Shediac" userId="64db69e23997b1eb" providerId="LiveId" clId="{6D18ED30-82EB-4AB2-B6D2-0E95794B426E}" dt="2020-06-02T19:42:48.018" v="1919" actId="2696"/>
        <pc:sldMkLst>
          <pc:docMk/>
          <pc:sldMk cId="2781937095" sldId="278"/>
        </pc:sldMkLst>
      </pc:sldChg>
      <pc:sldChg chg="addSp delSp modSp new mod">
        <pc:chgData name="Mona Shediac" userId="64db69e23997b1eb" providerId="LiveId" clId="{6D18ED30-82EB-4AB2-B6D2-0E95794B426E}" dt="2020-06-16T15:13:49.959" v="6702" actId="20577"/>
        <pc:sldMkLst>
          <pc:docMk/>
          <pc:sldMk cId="3880061936" sldId="278"/>
        </pc:sldMkLst>
        <pc:spChg chg="del mod">
          <ac:chgData name="Mona Shediac" userId="64db69e23997b1eb" providerId="LiveId" clId="{6D18ED30-82EB-4AB2-B6D2-0E95794B426E}" dt="2020-06-16T15:05:36.394" v="6648" actId="478"/>
          <ac:spMkLst>
            <pc:docMk/>
            <pc:sldMk cId="3880061936" sldId="278"/>
            <ac:spMk id="2" creationId="{E0261ED0-C9DF-4B1F-B732-D812F7A59F4F}"/>
          </ac:spMkLst>
        </pc:spChg>
        <pc:spChg chg="del">
          <ac:chgData name="Mona Shediac" userId="64db69e23997b1eb" providerId="LiveId" clId="{6D18ED30-82EB-4AB2-B6D2-0E95794B426E}" dt="2020-06-16T15:05:38.918" v="6649" actId="478"/>
          <ac:spMkLst>
            <pc:docMk/>
            <pc:sldMk cId="3880061936" sldId="278"/>
            <ac:spMk id="3" creationId="{4F4BEB78-5D84-4DA7-9626-3915781E72E3}"/>
          </ac:spMkLst>
        </pc:spChg>
        <pc:spChg chg="add mod">
          <ac:chgData name="Mona Shediac" userId="64db69e23997b1eb" providerId="LiveId" clId="{6D18ED30-82EB-4AB2-B6D2-0E95794B426E}" dt="2020-06-16T15:13:49.959" v="6702" actId="20577"/>
          <ac:spMkLst>
            <pc:docMk/>
            <pc:sldMk cId="3880061936" sldId="278"/>
            <ac:spMk id="6" creationId="{230C8530-D646-4765-B17D-7CF6FEB61B71}"/>
          </ac:spMkLst>
        </pc:spChg>
        <pc:picChg chg="add mod modCrop">
          <ac:chgData name="Mona Shediac" userId="64db69e23997b1eb" providerId="LiveId" clId="{6D18ED30-82EB-4AB2-B6D2-0E95794B426E}" dt="2020-06-16T15:11:21.286" v="6672" actId="1076"/>
          <ac:picMkLst>
            <pc:docMk/>
            <pc:sldMk cId="3880061936" sldId="278"/>
            <ac:picMk id="5" creationId="{078BE1B5-139C-49A6-8BED-9656904C7D7F}"/>
          </ac:picMkLst>
        </pc:picChg>
      </pc:sldChg>
      <pc:sldChg chg="modSp new mod">
        <pc:chgData name="Mona Shediac" userId="64db69e23997b1eb" providerId="LiveId" clId="{6D18ED30-82EB-4AB2-B6D2-0E95794B426E}" dt="2020-06-11T20:05:31.645" v="3930" actId="20577"/>
        <pc:sldMkLst>
          <pc:docMk/>
          <pc:sldMk cId="2866740141" sldId="279"/>
        </pc:sldMkLst>
        <pc:spChg chg="mod">
          <ac:chgData name="Mona Shediac" userId="64db69e23997b1eb" providerId="LiveId" clId="{6D18ED30-82EB-4AB2-B6D2-0E95794B426E}" dt="2020-06-11T20:05:31.645" v="3930" actId="20577"/>
          <ac:spMkLst>
            <pc:docMk/>
            <pc:sldMk cId="2866740141" sldId="279"/>
            <ac:spMk id="2" creationId="{3154F828-4DCF-4D18-B0B4-177D91CAD6D9}"/>
          </ac:spMkLst>
        </pc:spChg>
      </pc:sldChg>
      <pc:sldChg chg="modSp new mod">
        <pc:chgData name="Mona Shediac" userId="64db69e23997b1eb" providerId="LiveId" clId="{6D18ED30-82EB-4AB2-B6D2-0E95794B426E}" dt="2020-06-11T20:06:35.446" v="3982" actId="20577"/>
        <pc:sldMkLst>
          <pc:docMk/>
          <pc:sldMk cId="2966243938" sldId="280"/>
        </pc:sldMkLst>
        <pc:spChg chg="mod">
          <ac:chgData name="Mona Shediac" userId="64db69e23997b1eb" providerId="LiveId" clId="{6D18ED30-82EB-4AB2-B6D2-0E95794B426E}" dt="2020-06-11T20:06:35.446" v="3982" actId="20577"/>
          <ac:spMkLst>
            <pc:docMk/>
            <pc:sldMk cId="2966243938" sldId="280"/>
            <ac:spMk id="2" creationId="{9660DEB0-B2BA-4A6A-9828-C82298068AF0}"/>
          </ac:spMkLst>
        </pc:spChg>
      </pc:sldChg>
      <pc:sldChg chg="modSp new del mod">
        <pc:chgData name="Mona Shediac" userId="64db69e23997b1eb" providerId="LiveId" clId="{6D18ED30-82EB-4AB2-B6D2-0E95794B426E}" dt="2020-07-06T13:11:23.149" v="12590" actId="2696"/>
        <pc:sldMkLst>
          <pc:docMk/>
          <pc:sldMk cId="4127933207" sldId="281"/>
        </pc:sldMkLst>
        <pc:spChg chg="mod">
          <ac:chgData name="Mona Shediac" userId="64db69e23997b1eb" providerId="LiveId" clId="{6D18ED30-82EB-4AB2-B6D2-0E95794B426E}" dt="2020-07-04T18:16:45.873" v="12111" actId="14100"/>
          <ac:spMkLst>
            <pc:docMk/>
            <pc:sldMk cId="4127933207" sldId="281"/>
            <ac:spMk id="2" creationId="{27840BED-B187-4A21-A80D-5420BDB4BBD8}"/>
          </ac:spMkLst>
        </pc:spChg>
        <pc:spChg chg="mod">
          <ac:chgData name="Mona Shediac" userId="64db69e23997b1eb" providerId="LiveId" clId="{6D18ED30-82EB-4AB2-B6D2-0E95794B426E}" dt="2020-07-04T17:58:24.723" v="12093" actId="6549"/>
          <ac:spMkLst>
            <pc:docMk/>
            <pc:sldMk cId="4127933207" sldId="281"/>
            <ac:spMk id="3" creationId="{CC59EA9A-34AF-407B-A887-EAB17514A90D}"/>
          </ac:spMkLst>
        </pc:spChg>
      </pc:sldChg>
      <pc:sldChg chg="modSp new mod">
        <pc:chgData name="Mona Shediac" userId="64db69e23997b1eb" providerId="LiveId" clId="{6D18ED30-82EB-4AB2-B6D2-0E95794B426E}" dt="2020-06-16T14:39:43.343" v="6646" actId="20577"/>
        <pc:sldMkLst>
          <pc:docMk/>
          <pc:sldMk cId="4019778325" sldId="282"/>
        </pc:sldMkLst>
        <pc:spChg chg="mod">
          <ac:chgData name="Mona Shediac" userId="64db69e23997b1eb" providerId="LiveId" clId="{6D18ED30-82EB-4AB2-B6D2-0E95794B426E}" dt="2020-06-16T12:42:44.554" v="5695" actId="20577"/>
          <ac:spMkLst>
            <pc:docMk/>
            <pc:sldMk cId="4019778325" sldId="282"/>
            <ac:spMk id="2" creationId="{7D17A415-49B2-4383-89EC-C9C07ACB7064}"/>
          </ac:spMkLst>
        </pc:spChg>
        <pc:spChg chg="mod">
          <ac:chgData name="Mona Shediac" userId="64db69e23997b1eb" providerId="LiveId" clId="{6D18ED30-82EB-4AB2-B6D2-0E95794B426E}" dt="2020-06-16T14:39:43.343" v="6646" actId="20577"/>
          <ac:spMkLst>
            <pc:docMk/>
            <pc:sldMk cId="4019778325" sldId="282"/>
            <ac:spMk id="3" creationId="{8A2899B4-E023-444C-8174-76F3145638DA}"/>
          </ac:spMkLst>
        </pc:spChg>
      </pc:sldChg>
      <pc:sldChg chg="addSp modSp new del mod ord">
        <pc:chgData name="Mona Shediac" userId="64db69e23997b1eb" providerId="LiveId" clId="{6D18ED30-82EB-4AB2-B6D2-0E95794B426E}" dt="2020-07-06T13:28:18.221" v="12595" actId="2696"/>
        <pc:sldMkLst>
          <pc:docMk/>
          <pc:sldMk cId="2292719269" sldId="283"/>
        </pc:sldMkLst>
        <pc:spChg chg="add mod">
          <ac:chgData name="Mona Shediac" userId="64db69e23997b1eb" providerId="LiveId" clId="{6D18ED30-82EB-4AB2-B6D2-0E95794B426E}" dt="2020-06-16T15:23:29.509" v="6765" actId="1076"/>
          <ac:spMkLst>
            <pc:docMk/>
            <pc:sldMk cId="2292719269" sldId="283"/>
            <ac:spMk id="4" creationId="{7E29A255-D3D4-446B-8B06-EECA6AE25588}"/>
          </ac:spMkLst>
        </pc:spChg>
        <pc:picChg chg="add mod modCrop">
          <ac:chgData name="Mona Shediac" userId="64db69e23997b1eb" providerId="LiveId" clId="{6D18ED30-82EB-4AB2-B6D2-0E95794B426E}" dt="2020-06-16T15:20:33.349" v="6736" actId="732"/>
          <ac:picMkLst>
            <pc:docMk/>
            <pc:sldMk cId="2292719269" sldId="283"/>
            <ac:picMk id="3" creationId="{AD32F282-4C71-4F5A-A982-10E3190C7AD4}"/>
          </ac:picMkLst>
        </pc:picChg>
      </pc:sldChg>
      <pc:sldChg chg="addSp modSp new del mod">
        <pc:chgData name="Mona Shediac" userId="64db69e23997b1eb" providerId="LiveId" clId="{6D18ED30-82EB-4AB2-B6D2-0E95794B426E}" dt="2020-07-03T14:38:13.248" v="9271" actId="2696"/>
        <pc:sldMkLst>
          <pc:docMk/>
          <pc:sldMk cId="3024209313" sldId="284"/>
        </pc:sldMkLst>
        <pc:spChg chg="add mod">
          <ac:chgData name="Mona Shediac" userId="64db69e23997b1eb" providerId="LiveId" clId="{6D18ED30-82EB-4AB2-B6D2-0E95794B426E}" dt="2020-06-16T18:58:27.532" v="6804" actId="1076"/>
          <ac:spMkLst>
            <pc:docMk/>
            <pc:sldMk cId="3024209313" sldId="284"/>
            <ac:spMk id="4" creationId="{307CB699-737C-4193-8A3F-FE2D6EF8B893}"/>
          </ac:spMkLst>
        </pc:spChg>
        <pc:picChg chg="add mod">
          <ac:chgData name="Mona Shediac" userId="64db69e23997b1eb" providerId="LiveId" clId="{6D18ED30-82EB-4AB2-B6D2-0E95794B426E}" dt="2020-06-16T18:57:10.870" v="6778" actId="1076"/>
          <ac:picMkLst>
            <pc:docMk/>
            <pc:sldMk cId="3024209313" sldId="284"/>
            <ac:picMk id="3" creationId="{CA34BC00-CB74-41CB-A709-BC284FDF3697}"/>
          </ac:picMkLst>
        </pc:picChg>
      </pc:sldChg>
      <pc:sldChg chg="modSp mod">
        <pc:chgData name="Mona Shediac" userId="64db69e23997b1eb" providerId="LiveId" clId="{6D18ED30-82EB-4AB2-B6D2-0E95794B426E}" dt="2020-07-06T22:33:59.093" v="15458" actId="27636"/>
        <pc:sldMkLst>
          <pc:docMk/>
          <pc:sldMk cId="3183645616" sldId="285"/>
        </pc:sldMkLst>
        <pc:spChg chg="mod">
          <ac:chgData name="Mona Shediac" userId="64db69e23997b1eb" providerId="LiveId" clId="{6D18ED30-82EB-4AB2-B6D2-0E95794B426E}" dt="2020-07-02T14:15:15.380" v="8669" actId="14100"/>
          <ac:spMkLst>
            <pc:docMk/>
            <pc:sldMk cId="3183645616" sldId="285"/>
            <ac:spMk id="2" creationId="{562AD006-A868-4BAE-9C64-30BF6882D455}"/>
          </ac:spMkLst>
        </pc:spChg>
        <pc:spChg chg="mod">
          <ac:chgData name="Mona Shediac" userId="64db69e23997b1eb" providerId="LiveId" clId="{6D18ED30-82EB-4AB2-B6D2-0E95794B426E}" dt="2020-07-06T22:33:59.093" v="15458" actId="27636"/>
          <ac:spMkLst>
            <pc:docMk/>
            <pc:sldMk cId="3183645616" sldId="285"/>
            <ac:spMk id="3" creationId="{A1293C51-9187-431F-AB18-544F2B771772}"/>
          </ac:spMkLst>
        </pc:spChg>
      </pc:sldChg>
      <pc:sldChg chg="del">
        <pc:chgData name="Mona Shediac" userId="64db69e23997b1eb" providerId="LiveId" clId="{6D18ED30-82EB-4AB2-B6D2-0E95794B426E}" dt="2020-07-03T13:09:11.209" v="8774" actId="2696"/>
        <pc:sldMkLst>
          <pc:docMk/>
          <pc:sldMk cId="2231574774" sldId="286"/>
        </pc:sldMkLst>
      </pc:sldChg>
      <pc:sldChg chg="addSp delSp modSp mod">
        <pc:chgData name="Mona Shediac" userId="64db69e23997b1eb" providerId="LiveId" clId="{6D18ED30-82EB-4AB2-B6D2-0E95794B426E}" dt="2020-07-04T17:40:34.492" v="12061" actId="255"/>
        <pc:sldMkLst>
          <pc:docMk/>
          <pc:sldMk cId="2024698746" sldId="287"/>
        </pc:sldMkLst>
        <pc:spChg chg="add del mod">
          <ac:chgData name="Mona Shediac" userId="64db69e23997b1eb" providerId="LiveId" clId="{6D18ED30-82EB-4AB2-B6D2-0E95794B426E}" dt="2020-07-04T15:21:28.118" v="11640"/>
          <ac:spMkLst>
            <pc:docMk/>
            <pc:sldMk cId="2024698746" sldId="287"/>
            <ac:spMk id="2" creationId="{E009BCEF-57C9-450D-8A1D-AA93D50CB440}"/>
          </ac:spMkLst>
        </pc:spChg>
        <pc:spChg chg="add mod">
          <ac:chgData name="Mona Shediac" userId="64db69e23997b1eb" providerId="LiveId" clId="{6D18ED30-82EB-4AB2-B6D2-0E95794B426E}" dt="2020-07-04T17:40:34.492" v="12061" actId="255"/>
          <ac:spMkLst>
            <pc:docMk/>
            <pc:sldMk cId="2024698746" sldId="287"/>
            <ac:spMk id="4" creationId="{91A30856-E524-4155-BCCB-51B3F7097229}"/>
          </ac:spMkLst>
        </pc:spChg>
        <pc:spChg chg="del mod">
          <ac:chgData name="Mona Shediac" userId="64db69e23997b1eb" providerId="LiveId" clId="{6D18ED30-82EB-4AB2-B6D2-0E95794B426E}" dt="2020-07-04T17:19:42.202" v="11723"/>
          <ac:spMkLst>
            <pc:docMk/>
            <pc:sldMk cId="2024698746" sldId="287"/>
            <ac:spMk id="5" creationId="{269303C2-119E-49BA-8B23-67B4EF1227E3}"/>
          </ac:spMkLst>
        </pc:spChg>
        <pc:spChg chg="add del mod">
          <ac:chgData name="Mona Shediac" userId="64db69e23997b1eb" providerId="LiveId" clId="{6D18ED30-82EB-4AB2-B6D2-0E95794B426E}" dt="2020-07-04T17:28:10.741" v="11981" actId="767"/>
          <ac:spMkLst>
            <pc:docMk/>
            <pc:sldMk cId="2024698746" sldId="287"/>
            <ac:spMk id="7" creationId="{AA2AE3F3-51FD-49AE-A86A-9CAF34C8CA41}"/>
          </ac:spMkLst>
        </pc:spChg>
        <pc:spChg chg="add mod">
          <ac:chgData name="Mona Shediac" userId="64db69e23997b1eb" providerId="LiveId" clId="{6D18ED30-82EB-4AB2-B6D2-0E95794B426E}" dt="2020-07-04T17:33:24.633" v="12059" actId="14100"/>
          <ac:spMkLst>
            <pc:docMk/>
            <pc:sldMk cId="2024698746" sldId="287"/>
            <ac:spMk id="8" creationId="{11B6C497-D2CE-49B5-ABEC-F5CC6351F911}"/>
          </ac:spMkLst>
        </pc:spChg>
        <pc:picChg chg="mod modCrop">
          <ac:chgData name="Mona Shediac" userId="64db69e23997b1eb" providerId="LiveId" clId="{6D18ED30-82EB-4AB2-B6D2-0E95794B426E}" dt="2020-07-04T17:30:15.378" v="12053" actId="1076"/>
          <ac:picMkLst>
            <pc:docMk/>
            <pc:sldMk cId="2024698746" sldId="287"/>
            <ac:picMk id="3" creationId="{1996C5B9-8E01-4426-A2AD-2B180A7433B6}"/>
          </ac:picMkLst>
        </pc:picChg>
        <pc:picChg chg="add del mod">
          <ac:chgData name="Mona Shediac" userId="64db69e23997b1eb" providerId="LiveId" clId="{6D18ED30-82EB-4AB2-B6D2-0E95794B426E}" dt="2020-07-04T15:22:15.102" v="11643"/>
          <ac:picMkLst>
            <pc:docMk/>
            <pc:sldMk cId="2024698746" sldId="287"/>
            <ac:picMk id="6" creationId="{D7041C9D-DC74-460B-A198-36B71D849FB6}"/>
          </ac:picMkLst>
        </pc:picChg>
      </pc:sldChg>
      <pc:sldChg chg="modSp del mod">
        <pc:chgData name="Mona Shediac" userId="64db69e23997b1eb" providerId="LiveId" clId="{6D18ED30-82EB-4AB2-B6D2-0E95794B426E}" dt="2020-07-03T15:25:07.876" v="9993" actId="2696"/>
        <pc:sldMkLst>
          <pc:docMk/>
          <pc:sldMk cId="2973225634" sldId="288"/>
        </pc:sldMkLst>
        <pc:spChg chg="mod">
          <ac:chgData name="Mona Shediac" userId="64db69e23997b1eb" providerId="LiveId" clId="{6D18ED30-82EB-4AB2-B6D2-0E95794B426E}" dt="2020-07-01T13:46:18.137" v="8480" actId="1076"/>
          <ac:spMkLst>
            <pc:docMk/>
            <pc:sldMk cId="2973225634" sldId="288"/>
            <ac:spMk id="4" creationId="{88DF4C23-391B-4414-831B-1A8DB9859648}"/>
          </ac:spMkLst>
        </pc:spChg>
      </pc:sldChg>
      <pc:sldChg chg="del">
        <pc:chgData name="Mona Shediac" userId="64db69e23997b1eb" providerId="LiveId" clId="{6D18ED30-82EB-4AB2-B6D2-0E95794B426E}" dt="2020-07-02T13:37:02.681" v="8597" actId="2696"/>
        <pc:sldMkLst>
          <pc:docMk/>
          <pc:sldMk cId="1894562006" sldId="289"/>
        </pc:sldMkLst>
      </pc:sldChg>
      <pc:sldChg chg="addSp modSp new mod">
        <pc:chgData name="Mona Shediac" userId="64db69e23997b1eb" providerId="LiveId" clId="{6D18ED30-82EB-4AB2-B6D2-0E95794B426E}" dt="2020-07-06T18:57:37.176" v="12933" actId="20577"/>
        <pc:sldMkLst>
          <pc:docMk/>
          <pc:sldMk cId="2366431850" sldId="289"/>
        </pc:sldMkLst>
        <pc:spChg chg="add mod">
          <ac:chgData name="Mona Shediac" userId="64db69e23997b1eb" providerId="LiveId" clId="{6D18ED30-82EB-4AB2-B6D2-0E95794B426E}" dt="2020-07-06T18:57:37.176" v="12933" actId="20577"/>
          <ac:spMkLst>
            <pc:docMk/>
            <pc:sldMk cId="2366431850" sldId="289"/>
            <ac:spMk id="2" creationId="{76F7E73F-A02E-4688-B445-EF54F9D7EEA2}"/>
          </ac:spMkLst>
        </pc:spChg>
        <pc:spChg chg="add mod">
          <ac:chgData name="Mona Shediac" userId="64db69e23997b1eb" providerId="LiveId" clId="{6D18ED30-82EB-4AB2-B6D2-0E95794B426E}" dt="2020-07-03T13:10:44.204" v="8776" actId="767"/>
          <ac:spMkLst>
            <pc:docMk/>
            <pc:sldMk cId="2366431850" sldId="289"/>
            <ac:spMk id="4" creationId="{493D5CD6-C711-4F45-A238-7080CE7079A4}"/>
          </ac:spMkLst>
        </pc:spChg>
        <pc:spChg chg="add mod">
          <ac:chgData name="Mona Shediac" userId="64db69e23997b1eb" providerId="LiveId" clId="{6D18ED30-82EB-4AB2-B6D2-0E95794B426E}" dt="2020-07-04T14:11:16.225" v="11506" actId="1076"/>
          <ac:spMkLst>
            <pc:docMk/>
            <pc:sldMk cId="2366431850" sldId="289"/>
            <ac:spMk id="5" creationId="{967104E1-3361-4453-BEB5-DF603DAB5FB6}"/>
          </ac:spMkLst>
        </pc:spChg>
        <pc:picChg chg="add mod modCrop">
          <ac:chgData name="Mona Shediac" userId="64db69e23997b1eb" providerId="LiveId" clId="{6D18ED30-82EB-4AB2-B6D2-0E95794B426E}" dt="2020-07-04T14:10:16.090" v="11474" actId="1076"/>
          <ac:picMkLst>
            <pc:docMk/>
            <pc:sldMk cId="2366431850" sldId="289"/>
            <ac:picMk id="3" creationId="{DB79B78A-7B89-4F1D-AFFF-687C28D95F35}"/>
          </ac:picMkLst>
        </pc:picChg>
      </pc:sldChg>
      <pc:sldChg chg="del">
        <pc:chgData name="Mona Shediac" userId="64db69e23997b1eb" providerId="LiveId" clId="{6D18ED30-82EB-4AB2-B6D2-0E95794B426E}" dt="2020-07-02T20:13:18.172" v="8683" actId="2696"/>
        <pc:sldMkLst>
          <pc:docMk/>
          <pc:sldMk cId="391304607" sldId="290"/>
        </pc:sldMkLst>
      </pc:sldChg>
      <pc:sldChg chg="new del">
        <pc:chgData name="Mona Shediac" userId="64db69e23997b1eb" providerId="LiveId" clId="{6D18ED30-82EB-4AB2-B6D2-0E95794B426E}" dt="2020-07-03T14:39:58.021" v="9273" actId="2696"/>
        <pc:sldMkLst>
          <pc:docMk/>
          <pc:sldMk cId="1817863258" sldId="290"/>
        </pc:sldMkLst>
      </pc:sldChg>
      <pc:sldChg chg="addSp modSp new del mod">
        <pc:chgData name="Mona Shediac" userId="64db69e23997b1eb" providerId="LiveId" clId="{6D18ED30-82EB-4AB2-B6D2-0E95794B426E}" dt="2020-07-06T13:06:14.468" v="12406" actId="2696"/>
        <pc:sldMkLst>
          <pc:docMk/>
          <pc:sldMk cId="2685441923" sldId="290"/>
        </pc:sldMkLst>
        <pc:spChg chg="mod">
          <ac:chgData name="Mona Shediac" userId="64db69e23997b1eb" providerId="LiveId" clId="{6D18ED30-82EB-4AB2-B6D2-0E95794B426E}" dt="2020-07-03T15:26:15.527" v="9998" actId="1076"/>
          <ac:spMkLst>
            <pc:docMk/>
            <pc:sldMk cId="2685441923" sldId="290"/>
            <ac:spMk id="2" creationId="{FE3F302C-2C8B-4FBE-839D-5A6A52BCD9C3}"/>
          </ac:spMkLst>
        </pc:spChg>
        <pc:spChg chg="mod">
          <ac:chgData name="Mona Shediac" userId="64db69e23997b1eb" providerId="LiveId" clId="{6D18ED30-82EB-4AB2-B6D2-0E95794B426E}" dt="2020-07-03T15:24:10.152" v="9992" actId="255"/>
          <ac:spMkLst>
            <pc:docMk/>
            <pc:sldMk cId="2685441923" sldId="290"/>
            <ac:spMk id="3" creationId="{BA012FE2-8433-467C-8ACE-06EDB788A290}"/>
          </ac:spMkLst>
        </pc:spChg>
        <pc:spChg chg="add mod">
          <ac:chgData name="Mona Shediac" userId="64db69e23997b1eb" providerId="LiveId" clId="{6D18ED30-82EB-4AB2-B6D2-0E95794B426E}" dt="2020-07-03T15:22:41.512" v="9988" actId="14100"/>
          <ac:spMkLst>
            <pc:docMk/>
            <pc:sldMk cId="2685441923" sldId="290"/>
            <ac:spMk id="4" creationId="{B4DB8E47-BE68-4E43-95E1-FE6C8C53D3C3}"/>
          </ac:spMkLst>
        </pc:spChg>
      </pc:sldChg>
      <pc:sldChg chg="addSp delSp modSp new mod ord">
        <pc:chgData name="Mona Shediac" userId="64db69e23997b1eb" providerId="LiveId" clId="{6D18ED30-82EB-4AB2-B6D2-0E95794B426E}" dt="2020-07-07T14:46:11.535" v="15506" actId="20577"/>
        <pc:sldMkLst>
          <pc:docMk/>
          <pc:sldMk cId="2553293831" sldId="291"/>
        </pc:sldMkLst>
        <pc:spChg chg="mod">
          <ac:chgData name="Mona Shediac" userId="64db69e23997b1eb" providerId="LiveId" clId="{6D18ED30-82EB-4AB2-B6D2-0E95794B426E}" dt="2020-07-06T13:09:33.757" v="12589" actId="122"/>
          <ac:spMkLst>
            <pc:docMk/>
            <pc:sldMk cId="2553293831" sldId="291"/>
            <ac:spMk id="2" creationId="{F05C908A-2B88-4C5E-8C48-5783DA8C1EF2}"/>
          </ac:spMkLst>
        </pc:spChg>
        <pc:spChg chg="mod">
          <ac:chgData name="Mona Shediac" userId="64db69e23997b1eb" providerId="LiveId" clId="{6D18ED30-82EB-4AB2-B6D2-0E95794B426E}" dt="2020-07-07T14:46:11.535" v="15506" actId="20577"/>
          <ac:spMkLst>
            <pc:docMk/>
            <pc:sldMk cId="2553293831" sldId="291"/>
            <ac:spMk id="3" creationId="{7A9E853D-7B41-4DD3-9B16-4125BABBABF5}"/>
          </ac:spMkLst>
        </pc:spChg>
        <pc:spChg chg="add del mod">
          <ac:chgData name="Mona Shediac" userId="64db69e23997b1eb" providerId="LiveId" clId="{6D18ED30-82EB-4AB2-B6D2-0E95794B426E}" dt="2020-07-03T15:55:06.690" v="10678"/>
          <ac:spMkLst>
            <pc:docMk/>
            <pc:sldMk cId="2553293831" sldId="291"/>
            <ac:spMk id="4" creationId="{FAD5F28D-9DA4-410E-A69C-D8E7A3A8E8F4}"/>
          </ac:spMkLst>
        </pc:spChg>
        <pc:spChg chg="add mod">
          <ac:chgData name="Mona Shediac" userId="64db69e23997b1eb" providerId="LiveId" clId="{6D18ED30-82EB-4AB2-B6D2-0E95794B426E}" dt="2020-07-03T15:56:04.328" v="10703" actId="14100"/>
          <ac:spMkLst>
            <pc:docMk/>
            <pc:sldMk cId="2553293831" sldId="291"/>
            <ac:spMk id="5" creationId="{20F13847-DE35-4FE1-8911-282503EB966A}"/>
          </ac:spMkLst>
        </pc:spChg>
      </pc:sldChg>
      <pc:sldChg chg="new del">
        <pc:chgData name="Mona Shediac" userId="64db69e23997b1eb" providerId="LiveId" clId="{6D18ED30-82EB-4AB2-B6D2-0E95794B426E}" dt="2020-06-30T20:22:16.009" v="8104" actId="2696"/>
        <pc:sldMkLst>
          <pc:docMk/>
          <pc:sldMk cId="2644186539" sldId="291"/>
        </pc:sldMkLst>
      </pc:sldChg>
      <pc:sldChg chg="modSp new mod">
        <pc:chgData name="Mona Shediac" userId="64db69e23997b1eb" providerId="LiveId" clId="{6D18ED30-82EB-4AB2-B6D2-0E95794B426E}" dt="2020-07-07T20:27:09.285" v="19567" actId="20577"/>
        <pc:sldMkLst>
          <pc:docMk/>
          <pc:sldMk cId="1748153129" sldId="292"/>
        </pc:sldMkLst>
        <pc:spChg chg="mod">
          <ac:chgData name="Mona Shediac" userId="64db69e23997b1eb" providerId="LiveId" clId="{6D18ED30-82EB-4AB2-B6D2-0E95794B426E}" dt="2020-07-06T18:56:01.350" v="12909" actId="20577"/>
          <ac:spMkLst>
            <pc:docMk/>
            <pc:sldMk cId="1748153129" sldId="292"/>
            <ac:spMk id="2" creationId="{EC0495A4-C903-46E0-9AD5-B1DD7FEC4AF1}"/>
          </ac:spMkLst>
        </pc:spChg>
        <pc:spChg chg="mod">
          <ac:chgData name="Mona Shediac" userId="64db69e23997b1eb" providerId="LiveId" clId="{6D18ED30-82EB-4AB2-B6D2-0E95794B426E}" dt="2020-07-07T20:27:09.285" v="19567" actId="20577"/>
          <ac:spMkLst>
            <pc:docMk/>
            <pc:sldMk cId="1748153129" sldId="292"/>
            <ac:spMk id="3" creationId="{3CD621B8-9FE2-4FF6-91F4-96F9A71B1B73}"/>
          </ac:spMkLst>
        </pc:spChg>
      </pc:sldChg>
      <pc:sldChg chg="new del">
        <pc:chgData name="Mona Shediac" userId="64db69e23997b1eb" providerId="LiveId" clId="{6D18ED30-82EB-4AB2-B6D2-0E95794B426E}" dt="2020-07-03T15:45:37.244" v="10206" actId="2696"/>
        <pc:sldMkLst>
          <pc:docMk/>
          <pc:sldMk cId="3875235698" sldId="292"/>
        </pc:sldMkLst>
      </pc:sldChg>
      <pc:sldChg chg="addSp delSp modSp new mod">
        <pc:chgData name="Mona Shediac" userId="64db69e23997b1eb" providerId="LiveId" clId="{6D18ED30-82EB-4AB2-B6D2-0E95794B426E}" dt="2020-07-07T17:58:37.912" v="19350" actId="20577"/>
        <pc:sldMkLst>
          <pc:docMk/>
          <pc:sldMk cId="2742184518" sldId="293"/>
        </pc:sldMkLst>
        <pc:spChg chg="add del mod">
          <ac:chgData name="Mona Shediac" userId="64db69e23997b1eb" providerId="LiveId" clId="{6D18ED30-82EB-4AB2-B6D2-0E95794B426E}" dt="2020-07-04T14:14:30.017" v="11510"/>
          <ac:spMkLst>
            <pc:docMk/>
            <pc:sldMk cId="2742184518" sldId="293"/>
            <ac:spMk id="2" creationId="{AE86420F-8011-4DD7-A3D8-B6DAFDD4FC0B}"/>
          </ac:spMkLst>
        </pc:spChg>
        <pc:spChg chg="add del mod">
          <ac:chgData name="Mona Shediac" userId="64db69e23997b1eb" providerId="LiveId" clId="{6D18ED30-82EB-4AB2-B6D2-0E95794B426E}" dt="2020-07-07T17:58:37.912" v="19350" actId="20577"/>
          <ac:spMkLst>
            <pc:docMk/>
            <pc:sldMk cId="2742184518" sldId="293"/>
            <ac:spMk id="3" creationId="{FD6DB5AC-86AA-4C30-B6C8-74AADE910703}"/>
          </ac:spMkLst>
        </pc:spChg>
        <pc:spChg chg="add del mod">
          <ac:chgData name="Mona Shediac" userId="64db69e23997b1eb" providerId="LiveId" clId="{6D18ED30-82EB-4AB2-B6D2-0E95794B426E}" dt="2020-07-04T14:20:37.342" v="11580"/>
          <ac:spMkLst>
            <pc:docMk/>
            <pc:sldMk cId="2742184518" sldId="293"/>
            <ac:spMk id="4" creationId="{6722088A-D561-4ADB-9C0F-ADAF095D4AEF}"/>
          </ac:spMkLst>
        </pc:spChg>
        <pc:spChg chg="add mod">
          <ac:chgData name="Mona Shediac" userId="64db69e23997b1eb" providerId="LiveId" clId="{6D18ED30-82EB-4AB2-B6D2-0E95794B426E}" dt="2020-07-06T21:56:04.633" v="14682" actId="1076"/>
          <ac:spMkLst>
            <pc:docMk/>
            <pc:sldMk cId="2742184518" sldId="293"/>
            <ac:spMk id="5" creationId="{83E9C9A4-DB0B-4890-9016-4FFA48400E21}"/>
          </ac:spMkLst>
        </pc:spChg>
      </pc:sldChg>
      <pc:sldChg chg="addSp modSp new mod">
        <pc:chgData name="Mona Shediac" userId="64db69e23997b1eb" providerId="LiveId" clId="{6D18ED30-82EB-4AB2-B6D2-0E95794B426E}" dt="2020-07-06T22:19:50.399" v="15436" actId="20577"/>
        <pc:sldMkLst>
          <pc:docMk/>
          <pc:sldMk cId="1119751153" sldId="294"/>
        </pc:sldMkLst>
        <pc:spChg chg="add mod">
          <ac:chgData name="Mona Shediac" userId="64db69e23997b1eb" providerId="LiveId" clId="{6D18ED30-82EB-4AB2-B6D2-0E95794B426E}" dt="2020-07-06T22:19:50.399" v="15436" actId="20577"/>
          <ac:spMkLst>
            <pc:docMk/>
            <pc:sldMk cId="1119751153" sldId="294"/>
            <ac:spMk id="4" creationId="{D8A3F6F3-5185-4CA9-8DAD-2C03206AFF5D}"/>
          </ac:spMkLst>
        </pc:spChg>
        <pc:spChg chg="add mod">
          <ac:chgData name="Mona Shediac" userId="64db69e23997b1eb" providerId="LiveId" clId="{6D18ED30-82EB-4AB2-B6D2-0E95794B426E}" dt="2020-07-06T13:47:32.765" v="12764" actId="255"/>
          <ac:spMkLst>
            <pc:docMk/>
            <pc:sldMk cId="1119751153" sldId="294"/>
            <ac:spMk id="5" creationId="{9CE2BBFE-46A3-4E0C-8A46-703A1C618247}"/>
          </ac:spMkLst>
        </pc:spChg>
        <pc:picChg chg="add mod modCrop">
          <ac:chgData name="Mona Shediac" userId="64db69e23997b1eb" providerId="LiveId" clId="{6D18ED30-82EB-4AB2-B6D2-0E95794B426E}" dt="2020-07-06T22:19:36.877" v="15433" actId="1076"/>
          <ac:picMkLst>
            <pc:docMk/>
            <pc:sldMk cId="1119751153" sldId="294"/>
            <ac:picMk id="3" creationId="{4CDBD9D2-C314-4DB9-92A4-B982E9D23EA2}"/>
          </ac:picMkLst>
        </pc:picChg>
      </pc:sldChg>
      <pc:sldChg chg="addSp modSp new del mod">
        <pc:chgData name="Mona Shediac" userId="64db69e23997b1eb" providerId="LiveId" clId="{6D18ED30-82EB-4AB2-B6D2-0E95794B426E}" dt="2020-07-06T13:33:06.493" v="12610" actId="2696"/>
        <pc:sldMkLst>
          <pc:docMk/>
          <pc:sldMk cId="1902032474" sldId="294"/>
        </pc:sldMkLst>
        <pc:picChg chg="add mod modCrop">
          <ac:chgData name="Mona Shediac" userId="64db69e23997b1eb" providerId="LiveId" clId="{6D18ED30-82EB-4AB2-B6D2-0E95794B426E}" dt="2020-07-06T13:31:45.324" v="12609" actId="1076"/>
          <ac:picMkLst>
            <pc:docMk/>
            <pc:sldMk cId="1902032474" sldId="294"/>
            <ac:picMk id="3" creationId="{0FD6CC0E-2A21-4ADA-A773-340A6FC0B042}"/>
          </ac:picMkLst>
        </pc:picChg>
      </pc:sldChg>
      <pc:sldChg chg="addSp modSp new del mod">
        <pc:chgData name="Mona Shediac" userId="64db69e23997b1eb" providerId="LiveId" clId="{6D18ED30-82EB-4AB2-B6D2-0E95794B426E}" dt="2020-07-06T13:37:42.373" v="12629" actId="2696"/>
        <pc:sldMkLst>
          <pc:docMk/>
          <pc:sldMk cId="2321513966" sldId="294"/>
        </pc:sldMkLst>
        <pc:picChg chg="add mod modCrop">
          <ac:chgData name="Mona Shediac" userId="64db69e23997b1eb" providerId="LiveId" clId="{6D18ED30-82EB-4AB2-B6D2-0E95794B426E}" dt="2020-07-06T13:37:01.420" v="12628" actId="1076"/>
          <ac:picMkLst>
            <pc:docMk/>
            <pc:sldMk cId="2321513966" sldId="294"/>
            <ac:picMk id="3" creationId="{CEB70CB4-BAB1-41D7-9419-6524694E5123}"/>
          </ac:picMkLst>
        </pc:picChg>
      </pc:sldChg>
      <pc:sldChg chg="addSp modSp new del mod">
        <pc:chgData name="Mona Shediac" userId="64db69e23997b1eb" providerId="LiveId" clId="{6D18ED30-82EB-4AB2-B6D2-0E95794B426E}" dt="2020-07-06T13:35:28.206" v="12622" actId="2696"/>
        <pc:sldMkLst>
          <pc:docMk/>
          <pc:sldMk cId="3097856082" sldId="294"/>
        </pc:sldMkLst>
        <pc:picChg chg="add mod modCrop">
          <ac:chgData name="Mona Shediac" userId="64db69e23997b1eb" providerId="LiveId" clId="{6D18ED30-82EB-4AB2-B6D2-0E95794B426E}" dt="2020-07-06T13:35:17.244" v="12621" actId="18131"/>
          <ac:picMkLst>
            <pc:docMk/>
            <pc:sldMk cId="3097856082" sldId="294"/>
            <ac:picMk id="3" creationId="{A2C7849A-EC35-4D9A-8F5F-AD185CC672D4}"/>
          </ac:picMkLst>
        </pc:picChg>
      </pc:sldChg>
      <pc:sldChg chg="new del">
        <pc:chgData name="Mona Shediac" userId="64db69e23997b1eb" providerId="LiveId" clId="{6D18ED30-82EB-4AB2-B6D2-0E95794B426E}" dt="2020-07-06T21:55:27.121" v="14677" actId="2696"/>
        <pc:sldMkLst>
          <pc:docMk/>
          <pc:sldMk cId="218024563" sldId="295"/>
        </pc:sldMkLst>
      </pc:sldChg>
      <pc:sldChg chg="addSp delSp modSp new mod">
        <pc:chgData name="Mona Shediac" userId="64db69e23997b1eb" providerId="LiveId" clId="{6D18ED30-82EB-4AB2-B6D2-0E95794B426E}" dt="2020-07-07T17:59:03.700" v="19357" actId="20577"/>
        <pc:sldMkLst>
          <pc:docMk/>
          <pc:sldMk cId="1961864732" sldId="295"/>
        </pc:sldMkLst>
        <pc:spChg chg="add del mod">
          <ac:chgData name="Mona Shediac" userId="64db69e23997b1eb" providerId="LiveId" clId="{6D18ED30-82EB-4AB2-B6D2-0E95794B426E}" dt="2020-07-06T21:55:54.233" v="14681"/>
          <ac:spMkLst>
            <pc:docMk/>
            <pc:sldMk cId="1961864732" sldId="295"/>
            <ac:spMk id="2" creationId="{058D2526-3D81-49A5-8D16-C77F3175B35F}"/>
          </ac:spMkLst>
        </pc:spChg>
        <pc:spChg chg="add mod">
          <ac:chgData name="Mona Shediac" userId="64db69e23997b1eb" providerId="LiveId" clId="{6D18ED30-82EB-4AB2-B6D2-0E95794B426E}" dt="2020-07-06T22:15:18.248" v="15425" actId="20577"/>
          <ac:spMkLst>
            <pc:docMk/>
            <pc:sldMk cId="1961864732" sldId="295"/>
            <ac:spMk id="3" creationId="{8DD79F05-CD07-4343-81CC-DF266BFD55B6}"/>
          </ac:spMkLst>
        </pc:spChg>
        <pc:spChg chg="add del mod">
          <ac:chgData name="Mona Shediac" userId="64db69e23997b1eb" providerId="LiveId" clId="{6D18ED30-82EB-4AB2-B6D2-0E95794B426E}" dt="2020-07-06T21:56:43.532" v="14696"/>
          <ac:spMkLst>
            <pc:docMk/>
            <pc:sldMk cId="1961864732" sldId="295"/>
            <ac:spMk id="4" creationId="{19A5996D-AF45-455A-80A3-15EFA21227F5}"/>
          </ac:spMkLst>
        </pc:spChg>
        <pc:spChg chg="add del mod">
          <ac:chgData name="Mona Shediac" userId="64db69e23997b1eb" providerId="LiveId" clId="{6D18ED30-82EB-4AB2-B6D2-0E95794B426E}" dt="2020-07-06T21:58:23.054" v="14793" actId="478"/>
          <ac:spMkLst>
            <pc:docMk/>
            <pc:sldMk cId="1961864732" sldId="295"/>
            <ac:spMk id="5" creationId="{2ED00123-F465-47C8-A8E3-830C09F975C7}"/>
          </ac:spMkLst>
        </pc:spChg>
        <pc:spChg chg="add mod">
          <ac:chgData name="Mona Shediac" userId="64db69e23997b1eb" providerId="LiveId" clId="{6D18ED30-82EB-4AB2-B6D2-0E95794B426E}" dt="2020-07-07T17:59:03.700" v="19357" actId="20577"/>
          <ac:spMkLst>
            <pc:docMk/>
            <pc:sldMk cId="1961864732" sldId="295"/>
            <ac:spMk id="6" creationId="{16CE40AD-3600-445C-AB03-39282B4F7BEA}"/>
          </ac:spMkLst>
        </pc:spChg>
      </pc:sldChg>
      <pc:sldChg chg="modSp new mod">
        <pc:chgData name="Mona Shediac" userId="64db69e23997b1eb" providerId="LiveId" clId="{6D18ED30-82EB-4AB2-B6D2-0E95794B426E}" dt="2020-07-07T20:31:51.063" v="19626" actId="27636"/>
        <pc:sldMkLst>
          <pc:docMk/>
          <pc:sldMk cId="3430357521" sldId="296"/>
        </pc:sldMkLst>
        <pc:spChg chg="mod">
          <ac:chgData name="Mona Shediac" userId="64db69e23997b1eb" providerId="LiveId" clId="{6D18ED30-82EB-4AB2-B6D2-0E95794B426E}" dt="2020-07-07T17:19:33.875" v="18297" actId="20577"/>
          <ac:spMkLst>
            <pc:docMk/>
            <pc:sldMk cId="3430357521" sldId="296"/>
            <ac:spMk id="2" creationId="{EF549401-66E1-44A0-AB4C-1A7FB704D8D4}"/>
          </ac:spMkLst>
        </pc:spChg>
        <pc:spChg chg="mod">
          <ac:chgData name="Mona Shediac" userId="64db69e23997b1eb" providerId="LiveId" clId="{6D18ED30-82EB-4AB2-B6D2-0E95794B426E}" dt="2020-07-07T20:31:51.063" v="19626" actId="27636"/>
          <ac:spMkLst>
            <pc:docMk/>
            <pc:sldMk cId="3430357521" sldId="296"/>
            <ac:spMk id="3" creationId="{A678C606-7060-468C-BFD2-21C2F2DCDC3E}"/>
          </ac:spMkLst>
        </pc:spChg>
      </pc:sldChg>
      <pc:sldChg chg="modSp new mod">
        <pc:chgData name="Mona Shediac" userId="64db69e23997b1eb" providerId="LiveId" clId="{6D18ED30-82EB-4AB2-B6D2-0E95794B426E}" dt="2020-07-07T20:43:21.748" v="19871" actId="20577"/>
        <pc:sldMkLst>
          <pc:docMk/>
          <pc:sldMk cId="503340003" sldId="297"/>
        </pc:sldMkLst>
        <pc:spChg chg="mod">
          <ac:chgData name="Mona Shediac" userId="64db69e23997b1eb" providerId="LiveId" clId="{6D18ED30-82EB-4AB2-B6D2-0E95794B426E}" dt="2020-07-07T17:19:51.514" v="18303" actId="20577"/>
          <ac:spMkLst>
            <pc:docMk/>
            <pc:sldMk cId="503340003" sldId="297"/>
            <ac:spMk id="2" creationId="{ED68047D-9BF0-440E-A70C-8AFEEA74AE31}"/>
          </ac:spMkLst>
        </pc:spChg>
        <pc:spChg chg="mod">
          <ac:chgData name="Mona Shediac" userId="64db69e23997b1eb" providerId="LiveId" clId="{6D18ED30-82EB-4AB2-B6D2-0E95794B426E}" dt="2020-07-07T20:43:21.748" v="19871" actId="20577"/>
          <ac:spMkLst>
            <pc:docMk/>
            <pc:sldMk cId="503340003" sldId="297"/>
            <ac:spMk id="3" creationId="{80885632-6E64-41D5-B02D-CD5E2652EAC4}"/>
          </ac:spMkLst>
        </pc:spChg>
      </pc:sldChg>
      <pc:sldChg chg="modSp new mod">
        <pc:chgData name="Mona Shediac" userId="64db69e23997b1eb" providerId="LiveId" clId="{6D18ED30-82EB-4AB2-B6D2-0E95794B426E}" dt="2020-07-07T20:45:17.823" v="19922" actId="20577"/>
        <pc:sldMkLst>
          <pc:docMk/>
          <pc:sldMk cId="3605937671" sldId="298"/>
        </pc:sldMkLst>
        <pc:spChg chg="mod">
          <ac:chgData name="Mona Shediac" userId="64db69e23997b1eb" providerId="LiveId" clId="{6D18ED30-82EB-4AB2-B6D2-0E95794B426E}" dt="2020-07-07T17:20:11.248" v="18309" actId="20577"/>
          <ac:spMkLst>
            <pc:docMk/>
            <pc:sldMk cId="3605937671" sldId="298"/>
            <ac:spMk id="2" creationId="{F7816320-5581-4921-99CA-C3902374CE2A}"/>
          </ac:spMkLst>
        </pc:spChg>
        <pc:spChg chg="mod">
          <ac:chgData name="Mona Shediac" userId="64db69e23997b1eb" providerId="LiveId" clId="{6D18ED30-82EB-4AB2-B6D2-0E95794B426E}" dt="2020-07-07T20:45:17.823" v="19922" actId="20577"/>
          <ac:spMkLst>
            <pc:docMk/>
            <pc:sldMk cId="3605937671" sldId="298"/>
            <ac:spMk id="3" creationId="{B138E8AA-3DD5-4DEA-8873-35F0014C36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BEC3AF08-62F9-4F47-B283-D806056FEF39}" type="datetimeFigureOut">
              <a:rPr lang="en-US" smtClean="0"/>
              <a:t>7/7/2020</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5A4191FE-1BF3-49C2-98F8-47367F72903E}" type="slidenum">
              <a:rPr lang="en-US" smtClean="0"/>
              <a:t>‹#›</a:t>
            </a:fld>
            <a:endParaRPr lang="en-US"/>
          </a:p>
        </p:txBody>
      </p:sp>
    </p:spTree>
    <p:extLst>
      <p:ext uri="{BB962C8B-B14F-4D97-AF65-F5344CB8AC3E}">
        <p14:creationId xmlns:p14="http://schemas.microsoft.com/office/powerpoint/2010/main" val="194465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191FE-1BF3-49C2-98F8-47367F72903E}" type="slidenum">
              <a:rPr lang="en-US" smtClean="0"/>
              <a:t>1</a:t>
            </a:fld>
            <a:endParaRPr lang="en-US"/>
          </a:p>
        </p:txBody>
      </p:sp>
    </p:spTree>
    <p:extLst>
      <p:ext uri="{BB962C8B-B14F-4D97-AF65-F5344CB8AC3E}">
        <p14:creationId xmlns:p14="http://schemas.microsoft.com/office/powerpoint/2010/main" val="283988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191FE-1BF3-49C2-98F8-47367F72903E}" type="slidenum">
              <a:rPr lang="en-US" smtClean="0"/>
              <a:t>6</a:t>
            </a:fld>
            <a:endParaRPr lang="en-US"/>
          </a:p>
        </p:txBody>
      </p:sp>
    </p:spTree>
    <p:extLst>
      <p:ext uri="{BB962C8B-B14F-4D97-AF65-F5344CB8AC3E}">
        <p14:creationId xmlns:p14="http://schemas.microsoft.com/office/powerpoint/2010/main" val="258093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A4191FE-1BF3-49C2-98F8-47367F72903E}" type="slidenum">
              <a:rPr lang="en-US" smtClean="0"/>
              <a:t>12</a:t>
            </a:fld>
            <a:endParaRPr lang="en-US"/>
          </a:p>
        </p:txBody>
      </p:sp>
    </p:spTree>
    <p:extLst>
      <p:ext uri="{BB962C8B-B14F-4D97-AF65-F5344CB8AC3E}">
        <p14:creationId xmlns:p14="http://schemas.microsoft.com/office/powerpoint/2010/main" val="76961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1786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F947E-4A19-471C-8DD7-9EE9D6762743}"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26747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88950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084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295437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149951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255313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302813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96342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343183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224405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1F947E-4A19-471C-8DD7-9EE9D6762743}"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41907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1F947E-4A19-471C-8DD7-9EE9D6762743}"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205753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9740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298067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F1F947E-4A19-471C-8DD7-9EE9D6762743}" type="datetimeFigureOut">
              <a:rPr lang="en-US" smtClean="0"/>
              <a:t>7/7/2020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91122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F947E-4A19-471C-8DD7-9EE9D6762743}"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0AD41-B9E9-49DA-8AE4-8C962E2F5357}" type="slidenum">
              <a:rPr lang="en-US" smtClean="0"/>
              <a:t>‹#›</a:t>
            </a:fld>
            <a:endParaRPr lang="en-US"/>
          </a:p>
        </p:txBody>
      </p:sp>
    </p:spTree>
    <p:extLst>
      <p:ext uri="{BB962C8B-B14F-4D97-AF65-F5344CB8AC3E}">
        <p14:creationId xmlns:p14="http://schemas.microsoft.com/office/powerpoint/2010/main" val="358227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1F947E-4A19-471C-8DD7-9EE9D6762743}" type="datetimeFigureOut">
              <a:rPr lang="en-US" smtClean="0"/>
              <a:t>7/7/2020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D0AD41-B9E9-49DA-8AE4-8C962E2F5357}" type="slidenum">
              <a:rPr lang="en-US" smtClean="0"/>
              <a:t>‹#›</a:t>
            </a:fld>
            <a:endParaRPr lang="en-US"/>
          </a:p>
        </p:txBody>
      </p:sp>
    </p:spTree>
    <p:extLst>
      <p:ext uri="{BB962C8B-B14F-4D97-AF65-F5344CB8AC3E}">
        <p14:creationId xmlns:p14="http://schemas.microsoft.com/office/powerpoint/2010/main" val="33024722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ustaintool.or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staintool.org/psat/" TargetMode="External"/><Relationship Id="rId2" Type="http://schemas.openxmlformats.org/officeDocument/2006/relationships/hyperlink" Target="http://www.cdc.gov/healthycommunitiesprogram/pdf/sustainability_guide.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CB3C-2446-44B2-BFB1-71791D3C46D7}"/>
              </a:ext>
            </a:extLst>
          </p:cNvPr>
          <p:cNvSpPr>
            <a:spLocks noGrp="1"/>
          </p:cNvSpPr>
          <p:nvPr>
            <p:ph type="ctrTitle"/>
          </p:nvPr>
        </p:nvSpPr>
        <p:spPr>
          <a:xfrm>
            <a:off x="847726" y="-885826"/>
            <a:ext cx="9058274" cy="5676899"/>
          </a:xfrm>
        </p:spPr>
        <p:txBody>
          <a:bodyPr/>
          <a:lstStyle/>
          <a:p>
            <a:r>
              <a:rPr lang="en-US" dirty="0"/>
              <a:t>Planning for the Sustainability of Health Programs and Partnerships</a:t>
            </a:r>
          </a:p>
        </p:txBody>
      </p:sp>
      <p:sp>
        <p:nvSpPr>
          <p:cNvPr id="3" name="Subtitle 2">
            <a:extLst>
              <a:ext uri="{FF2B5EF4-FFF2-40B4-BE49-F238E27FC236}">
                <a16:creationId xmlns:a16="http://schemas.microsoft.com/office/drawing/2014/main" id="{DC7B11FC-1BE9-4C65-94F4-90854380195D}"/>
              </a:ext>
            </a:extLst>
          </p:cNvPr>
          <p:cNvSpPr>
            <a:spLocks noGrp="1"/>
          </p:cNvSpPr>
          <p:nvPr>
            <p:ph type="subTitle" idx="1"/>
          </p:nvPr>
        </p:nvSpPr>
        <p:spPr>
          <a:xfrm>
            <a:off x="923924" y="4667250"/>
            <a:ext cx="9210675" cy="1095375"/>
          </a:xfrm>
        </p:spPr>
        <p:txBody>
          <a:bodyPr/>
          <a:lstStyle/>
          <a:p>
            <a:r>
              <a:rPr lang="en-US" dirty="0"/>
              <a:t>AN overview</a:t>
            </a:r>
          </a:p>
        </p:txBody>
      </p:sp>
    </p:spTree>
    <p:extLst>
      <p:ext uri="{BB962C8B-B14F-4D97-AF65-F5344CB8AC3E}">
        <p14:creationId xmlns:p14="http://schemas.microsoft.com/office/powerpoint/2010/main" val="20789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9B78A-7B89-4F1D-AFFF-687C28D95F35}"/>
              </a:ext>
            </a:extLst>
          </p:cNvPr>
          <p:cNvPicPr>
            <a:picLocks noChangeAspect="1"/>
          </p:cNvPicPr>
          <p:nvPr/>
        </p:nvPicPr>
        <p:blipFill rotWithShape="1">
          <a:blip r:embed="rId2">
            <a:extLst>
              <a:ext uri="{28A0092B-C50C-407E-A947-70E740481C1C}">
                <a14:useLocalDpi xmlns:a14="http://schemas.microsoft.com/office/drawing/2010/main" val="0"/>
              </a:ext>
            </a:extLst>
          </a:blip>
          <a:srcRect l="25850" t="19475" r="27213" b="21686"/>
          <a:stretch/>
        </p:blipFill>
        <p:spPr>
          <a:xfrm>
            <a:off x="2359572" y="1077218"/>
            <a:ext cx="7472855" cy="5097517"/>
          </a:xfrm>
          <a:prstGeom prst="rect">
            <a:avLst/>
          </a:prstGeom>
        </p:spPr>
      </p:pic>
      <p:sp>
        <p:nvSpPr>
          <p:cNvPr id="4" name="TextBox 3">
            <a:extLst>
              <a:ext uri="{FF2B5EF4-FFF2-40B4-BE49-F238E27FC236}">
                <a16:creationId xmlns:a16="http://schemas.microsoft.com/office/drawing/2014/main" id="{493D5CD6-C711-4F45-A238-7080CE7079A4}"/>
              </a:ext>
            </a:extLst>
          </p:cNvPr>
          <p:cNvSpPr txBox="1"/>
          <p:nvPr/>
        </p:nvSpPr>
        <p:spPr>
          <a:xfrm>
            <a:off x="3637280" y="248921"/>
            <a:ext cx="2062480"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76F7E73F-A02E-4688-B445-EF54F9D7EEA2}"/>
              </a:ext>
            </a:extLst>
          </p:cNvPr>
          <p:cNvSpPr txBox="1"/>
          <p:nvPr/>
        </p:nvSpPr>
        <p:spPr>
          <a:xfrm>
            <a:off x="1513490" y="0"/>
            <a:ext cx="8702565" cy="1077218"/>
          </a:xfrm>
          <a:prstGeom prst="rect">
            <a:avLst/>
          </a:prstGeom>
          <a:noFill/>
        </p:spPr>
        <p:txBody>
          <a:bodyPr wrap="square" rtlCol="0">
            <a:spAutoFit/>
          </a:bodyPr>
          <a:lstStyle/>
          <a:p>
            <a:pPr algn="ctr"/>
            <a:r>
              <a:rPr lang="en-US" sz="3200" dirty="0"/>
              <a:t>The Program Sustainability Assessment Tool:  Domains and Definitions</a:t>
            </a:r>
          </a:p>
        </p:txBody>
      </p:sp>
      <p:sp>
        <p:nvSpPr>
          <p:cNvPr id="5" name="TextBox 4">
            <a:extLst>
              <a:ext uri="{FF2B5EF4-FFF2-40B4-BE49-F238E27FC236}">
                <a16:creationId xmlns:a16="http://schemas.microsoft.com/office/drawing/2014/main" id="{967104E1-3361-4453-BEB5-DF603DAB5FB6}"/>
              </a:ext>
            </a:extLst>
          </p:cNvPr>
          <p:cNvSpPr txBox="1"/>
          <p:nvPr/>
        </p:nvSpPr>
        <p:spPr>
          <a:xfrm>
            <a:off x="2270235" y="6258840"/>
            <a:ext cx="4382814" cy="369332"/>
          </a:xfrm>
          <a:prstGeom prst="rect">
            <a:avLst/>
          </a:prstGeom>
          <a:noFill/>
        </p:spPr>
        <p:txBody>
          <a:bodyPr wrap="square" rtlCol="0">
            <a:spAutoFit/>
          </a:bodyPr>
          <a:lstStyle/>
          <a:p>
            <a:r>
              <a:rPr lang="en-US" dirty="0"/>
              <a:t>Schell et al., 2013</a:t>
            </a:r>
          </a:p>
        </p:txBody>
      </p:sp>
    </p:spTree>
    <p:extLst>
      <p:ext uri="{BB962C8B-B14F-4D97-AF65-F5344CB8AC3E}">
        <p14:creationId xmlns:p14="http://schemas.microsoft.com/office/powerpoint/2010/main" val="236643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6C5B9-8E01-4426-A2AD-2B180A7433B6}"/>
              </a:ext>
            </a:extLst>
          </p:cNvPr>
          <p:cNvPicPr>
            <a:picLocks noChangeAspect="1"/>
          </p:cNvPicPr>
          <p:nvPr/>
        </p:nvPicPr>
        <p:blipFill rotWithShape="1">
          <a:blip r:embed="rId2">
            <a:extLst>
              <a:ext uri="{28A0092B-C50C-407E-A947-70E740481C1C}">
                <a14:useLocalDpi xmlns:a14="http://schemas.microsoft.com/office/drawing/2010/main" val="0"/>
              </a:ext>
            </a:extLst>
          </a:blip>
          <a:srcRect l="20805" t="20947" r="51361" b="18173"/>
          <a:stretch/>
        </p:blipFill>
        <p:spPr>
          <a:xfrm>
            <a:off x="3566158" y="774500"/>
            <a:ext cx="5801361" cy="5709920"/>
          </a:xfrm>
          <a:prstGeom prst="rect">
            <a:avLst/>
          </a:prstGeom>
        </p:spPr>
      </p:pic>
      <p:sp>
        <p:nvSpPr>
          <p:cNvPr id="4" name="TextBox 3">
            <a:extLst>
              <a:ext uri="{FF2B5EF4-FFF2-40B4-BE49-F238E27FC236}">
                <a16:creationId xmlns:a16="http://schemas.microsoft.com/office/drawing/2014/main" id="{91A30856-E524-4155-BCCB-51B3F7097229}"/>
              </a:ext>
            </a:extLst>
          </p:cNvPr>
          <p:cNvSpPr txBox="1"/>
          <p:nvPr/>
        </p:nvSpPr>
        <p:spPr>
          <a:xfrm>
            <a:off x="3444241" y="111760"/>
            <a:ext cx="5963920" cy="943650"/>
          </a:xfrm>
          <a:prstGeom prst="rect">
            <a:avLst/>
          </a:prstGeom>
          <a:noFill/>
        </p:spPr>
        <p:txBody>
          <a:bodyPr wrap="square" rtlCol="0">
            <a:spAutoFit/>
          </a:bodyPr>
          <a:lstStyle/>
          <a:p>
            <a:r>
              <a:rPr lang="en-US" dirty="0"/>
              <a:t>Using the Program Sustainability Assessment Tool</a:t>
            </a:r>
          </a:p>
          <a:p>
            <a:r>
              <a:rPr lang="en-US" dirty="0"/>
              <a:t>for Sustainability Planning.  </a:t>
            </a:r>
            <a:r>
              <a:rPr lang="en-US" dirty="0">
                <a:hlinkClick r:id="rId3"/>
              </a:rPr>
              <a:t>https://sustaintool.org</a:t>
            </a:r>
            <a:endParaRPr lang="en-US" dirty="0"/>
          </a:p>
          <a:p>
            <a:endParaRPr lang="en-US" dirty="0"/>
          </a:p>
        </p:txBody>
      </p:sp>
      <p:sp>
        <p:nvSpPr>
          <p:cNvPr id="8" name="TextBox 7">
            <a:extLst>
              <a:ext uri="{FF2B5EF4-FFF2-40B4-BE49-F238E27FC236}">
                <a16:creationId xmlns:a16="http://schemas.microsoft.com/office/drawing/2014/main" id="{11B6C497-D2CE-49B5-ABEC-F5CC6351F911}"/>
              </a:ext>
            </a:extLst>
          </p:cNvPr>
          <p:cNvSpPr txBox="1"/>
          <p:nvPr/>
        </p:nvSpPr>
        <p:spPr>
          <a:xfrm>
            <a:off x="3444241" y="6484420"/>
            <a:ext cx="5039360" cy="338554"/>
          </a:xfrm>
          <a:prstGeom prst="rect">
            <a:avLst/>
          </a:prstGeom>
          <a:noFill/>
        </p:spPr>
        <p:txBody>
          <a:bodyPr wrap="square" rtlCol="0">
            <a:spAutoFit/>
          </a:bodyPr>
          <a:lstStyle/>
          <a:p>
            <a:r>
              <a:rPr lang="en-US" sz="1600" dirty="0"/>
              <a:t>Calhoun et al., 2014</a:t>
            </a:r>
          </a:p>
        </p:txBody>
      </p:sp>
    </p:spTree>
    <p:extLst>
      <p:ext uri="{BB962C8B-B14F-4D97-AF65-F5344CB8AC3E}">
        <p14:creationId xmlns:p14="http://schemas.microsoft.com/office/powerpoint/2010/main" val="202469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0312-E3A0-4DE3-9B86-363CE8CCCAE1}"/>
              </a:ext>
            </a:extLst>
          </p:cNvPr>
          <p:cNvSpPr>
            <a:spLocks noGrp="1"/>
          </p:cNvSpPr>
          <p:nvPr>
            <p:ph type="title"/>
          </p:nvPr>
        </p:nvSpPr>
        <p:spPr>
          <a:xfrm>
            <a:off x="875201" y="462878"/>
            <a:ext cx="9404723" cy="1400530"/>
          </a:xfrm>
        </p:spPr>
        <p:txBody>
          <a:bodyPr/>
          <a:lstStyle/>
          <a:p>
            <a:r>
              <a:rPr lang="en-US" dirty="0"/>
              <a:t>Developing a Sustainability Plan – </a:t>
            </a:r>
            <a:br>
              <a:rPr lang="en-US" dirty="0"/>
            </a:br>
            <a:r>
              <a:rPr lang="en-US" dirty="0"/>
              <a:t>A10-Step Process</a:t>
            </a:r>
          </a:p>
        </p:txBody>
      </p:sp>
      <p:sp>
        <p:nvSpPr>
          <p:cNvPr id="3" name="Content Placeholder 2">
            <a:extLst>
              <a:ext uri="{FF2B5EF4-FFF2-40B4-BE49-F238E27FC236}">
                <a16:creationId xmlns:a16="http://schemas.microsoft.com/office/drawing/2014/main" id="{BF8D3D36-7C89-44FA-925F-87B3F8881EA3}"/>
              </a:ext>
            </a:extLst>
          </p:cNvPr>
          <p:cNvSpPr>
            <a:spLocks noGrp="1"/>
          </p:cNvSpPr>
          <p:nvPr>
            <p:ph idx="1"/>
          </p:nvPr>
        </p:nvSpPr>
        <p:spPr>
          <a:xfrm>
            <a:off x="875201" y="2105026"/>
            <a:ext cx="8946541" cy="4195481"/>
          </a:xfrm>
        </p:spPr>
        <p:txBody>
          <a:bodyPr>
            <a:normAutofit fontScale="25000" lnSpcReduction="20000"/>
          </a:bodyPr>
          <a:lstStyle/>
          <a:p>
            <a:pPr marL="457200" indent="-457200">
              <a:buFont typeface="+mj-lt"/>
              <a:buAutoNum type="arabicPeriod"/>
            </a:pPr>
            <a:r>
              <a:rPr lang="en-US" sz="8000" dirty="0"/>
              <a:t>Create a shared understanding of what sustainability means to your partnership/coalition and other key community stakeholders;</a:t>
            </a:r>
            <a:endParaRPr lang="en-US" sz="7800" dirty="0"/>
          </a:p>
          <a:p>
            <a:pPr marL="457200" indent="-457200">
              <a:buFont typeface="+mj-lt"/>
              <a:buAutoNum type="arabicPeriod"/>
            </a:pPr>
            <a:r>
              <a:rPr lang="en-US" sz="8000" dirty="0"/>
              <a:t>Create a plan to work through the process;</a:t>
            </a:r>
          </a:p>
          <a:p>
            <a:pPr marL="457200" indent="-457200">
              <a:buFont typeface="+mj-lt"/>
              <a:buAutoNum type="arabicPeriod"/>
            </a:pPr>
            <a:r>
              <a:rPr lang="en-US" sz="8000" dirty="0"/>
              <a:t>Position partnership efforts to increase the odds of sustainability;</a:t>
            </a:r>
          </a:p>
          <a:p>
            <a:pPr marL="457200" indent="-457200">
              <a:buFont typeface="+mj-lt"/>
              <a:buAutoNum type="arabicPeriod"/>
            </a:pPr>
            <a:r>
              <a:rPr lang="en-US" sz="8000" dirty="0"/>
              <a:t>Look at both current and pending events/initiatives/changes that can impact the continuation of your partnership’s efforts;</a:t>
            </a:r>
          </a:p>
          <a:p>
            <a:pPr marL="457200" indent="-457200">
              <a:buFont typeface="+mj-lt"/>
              <a:buAutoNum type="arabicPeriod"/>
            </a:pPr>
            <a:r>
              <a:rPr lang="en-US" sz="8000" dirty="0"/>
              <a:t>Develop criteria to help determine which efforts to continue - potential criteria include: available resources (financial, organizational, human), level of community support, evidence of effectiveness based on early evaluation results, whether a need still exists for a particular activity.</a:t>
            </a:r>
          </a:p>
          <a:p>
            <a:pPr marL="0" indent="0">
              <a:buNone/>
            </a:pPr>
            <a:r>
              <a:rPr lang="en-US" sz="8000" dirty="0"/>
              <a:t>       </a:t>
            </a:r>
          </a:p>
          <a:p>
            <a:pPr marL="0" indent="0">
              <a:buNone/>
            </a:pPr>
            <a:r>
              <a:rPr lang="en-US" sz="8000" dirty="0"/>
              <a:t>      </a:t>
            </a:r>
            <a:r>
              <a:rPr lang="en-US" sz="8000" i="1" dirty="0"/>
              <a:t>A Sustainability Planning Guide for Healthy Communities. C</a:t>
            </a:r>
            <a:r>
              <a:rPr lang="en-US" sz="8000" dirty="0"/>
              <a:t>DC, 2012</a:t>
            </a:r>
          </a:p>
          <a:p>
            <a:pPr marL="0" indent="0">
              <a:buNone/>
            </a:pPr>
            <a:endParaRPr lang="en-US" sz="8000" dirty="0"/>
          </a:p>
          <a:p>
            <a:pPr marL="457200" indent="-457200">
              <a:buFont typeface="+mj-lt"/>
              <a:buAutoNum type="arabicPeriod"/>
            </a:pPr>
            <a:endParaRPr lang="en-US" sz="11200" dirty="0"/>
          </a:p>
          <a:p>
            <a:pPr marL="0" indent="0">
              <a:buNone/>
            </a:pPr>
            <a:r>
              <a:rPr lang="en-US" sz="11200" dirty="0"/>
              <a:t>	</a:t>
            </a:r>
          </a:p>
          <a:p>
            <a:pPr marL="0" indent="0">
              <a:buNone/>
            </a:pPr>
            <a:endParaRPr lang="en-US" sz="11200" dirty="0"/>
          </a:p>
          <a:p>
            <a:pPr marL="0" indent="0">
              <a:buNone/>
            </a:pPr>
            <a:endParaRPr lang="en-US" sz="11200" dirty="0"/>
          </a:p>
          <a:p>
            <a:pPr marL="0" indent="0">
              <a:buNone/>
            </a:pPr>
            <a:endParaRPr lang="en-US" sz="11200" dirty="0"/>
          </a:p>
          <a:p>
            <a:pPr marL="0" indent="0">
              <a:buNone/>
            </a:pPr>
            <a:r>
              <a:rPr lang="en-US" sz="11200" dirty="0"/>
              <a:t>CDC (2012)</a:t>
            </a:r>
          </a:p>
          <a:p>
            <a:pPr marL="0" indent="0">
              <a:buNone/>
            </a:pPr>
            <a:endParaRPr lang="en-US" dirty="0"/>
          </a:p>
        </p:txBody>
      </p:sp>
    </p:spTree>
    <p:extLst>
      <p:ext uri="{BB962C8B-B14F-4D97-AF65-F5344CB8AC3E}">
        <p14:creationId xmlns:p14="http://schemas.microsoft.com/office/powerpoint/2010/main" val="178816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692FC2E-FF23-46E2-890B-E4DC2BA779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82" t="5817" r="1380" b="6728"/>
          <a:stretch/>
        </p:blipFill>
        <p:spPr>
          <a:xfrm>
            <a:off x="1538287" y="1"/>
            <a:ext cx="9709286" cy="6462712"/>
          </a:xfrm>
        </p:spPr>
      </p:pic>
      <p:sp>
        <p:nvSpPr>
          <p:cNvPr id="2" name="TextBox 1">
            <a:extLst>
              <a:ext uri="{FF2B5EF4-FFF2-40B4-BE49-F238E27FC236}">
                <a16:creationId xmlns:a16="http://schemas.microsoft.com/office/drawing/2014/main" id="{102C4434-700C-4263-9F4B-15B5E2E25EC8}"/>
              </a:ext>
            </a:extLst>
          </p:cNvPr>
          <p:cNvSpPr txBox="1"/>
          <p:nvPr/>
        </p:nvSpPr>
        <p:spPr>
          <a:xfrm>
            <a:off x="1442719" y="6462713"/>
            <a:ext cx="9197249" cy="369332"/>
          </a:xfrm>
          <a:prstGeom prst="rect">
            <a:avLst/>
          </a:prstGeom>
          <a:noFill/>
        </p:spPr>
        <p:txBody>
          <a:bodyPr wrap="square" rtlCol="0">
            <a:spAutoFit/>
          </a:bodyPr>
          <a:lstStyle/>
          <a:p>
            <a:r>
              <a:rPr lang="en-US" dirty="0"/>
              <a:t>Step 6 - Decision-making flow chart </a:t>
            </a:r>
            <a:r>
              <a:rPr lang="en-US" i="1" dirty="0"/>
              <a:t>–  Sustainability Planning Guide. </a:t>
            </a:r>
            <a:r>
              <a:rPr lang="en-US" dirty="0"/>
              <a:t>CDC, 2012</a:t>
            </a:r>
          </a:p>
        </p:txBody>
      </p:sp>
    </p:spTree>
    <p:extLst>
      <p:ext uri="{BB962C8B-B14F-4D97-AF65-F5344CB8AC3E}">
        <p14:creationId xmlns:p14="http://schemas.microsoft.com/office/powerpoint/2010/main" val="151867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D006-A868-4BAE-9C64-30BF6882D455}"/>
              </a:ext>
            </a:extLst>
          </p:cNvPr>
          <p:cNvSpPr>
            <a:spLocks noGrp="1"/>
          </p:cNvSpPr>
          <p:nvPr>
            <p:ph type="title"/>
          </p:nvPr>
        </p:nvSpPr>
        <p:spPr>
          <a:xfrm>
            <a:off x="1103312" y="518160"/>
            <a:ext cx="9252322" cy="1345248"/>
          </a:xfrm>
        </p:spPr>
        <p:txBody>
          <a:bodyPr/>
          <a:lstStyle/>
          <a:p>
            <a:r>
              <a:rPr lang="en-US" dirty="0"/>
              <a:t>Developing a Sustainability Plan – </a:t>
            </a:r>
            <a:br>
              <a:rPr lang="en-US" dirty="0"/>
            </a:br>
            <a:r>
              <a:rPr lang="en-US" dirty="0"/>
              <a:t>A10-Step Process (Cont’d)</a:t>
            </a:r>
          </a:p>
        </p:txBody>
      </p:sp>
      <p:sp>
        <p:nvSpPr>
          <p:cNvPr id="3" name="Content Placeholder 2">
            <a:extLst>
              <a:ext uri="{FF2B5EF4-FFF2-40B4-BE49-F238E27FC236}">
                <a16:creationId xmlns:a16="http://schemas.microsoft.com/office/drawing/2014/main" id="{A1293C51-9187-431F-AB18-544F2B771772}"/>
              </a:ext>
            </a:extLst>
          </p:cNvPr>
          <p:cNvSpPr>
            <a:spLocks noGrp="1"/>
          </p:cNvSpPr>
          <p:nvPr>
            <p:ph idx="1"/>
          </p:nvPr>
        </p:nvSpPr>
        <p:spPr/>
        <p:txBody>
          <a:bodyPr>
            <a:normAutofit fontScale="92500" lnSpcReduction="10000"/>
          </a:bodyPr>
          <a:lstStyle/>
          <a:p>
            <a:r>
              <a:rPr lang="en-US" dirty="0"/>
              <a:t>7. Create options for maintaining priority efforts – developing multiple/alternative strategies for continuing an effort is generally helpful;</a:t>
            </a:r>
          </a:p>
          <a:p>
            <a:r>
              <a:rPr lang="en-US" dirty="0"/>
              <a:t>8. Develop a sustainability plan – this step brings together the work completed in the first seven steps.  Consider your sustainability plan “a living document” with sustainability strategies that can be revised as contextual factors and sources of funding change;</a:t>
            </a:r>
          </a:p>
          <a:p>
            <a:r>
              <a:rPr lang="en-US" dirty="0"/>
              <a:t>9. Implement the sustainability plan; create detailed action plans for each prioritized strategy and how it would be sustained;</a:t>
            </a:r>
          </a:p>
          <a:p>
            <a:r>
              <a:rPr lang="en-US" dirty="0"/>
              <a:t>10. Evaluate outcomes and revise as needed.</a:t>
            </a:r>
          </a:p>
          <a:p>
            <a:pPr marL="0" indent="0">
              <a:buNone/>
            </a:pPr>
            <a:endParaRPr lang="en-US" dirty="0"/>
          </a:p>
          <a:p>
            <a:pPr marL="0" indent="0">
              <a:buNone/>
            </a:pPr>
            <a:r>
              <a:rPr lang="en-US" sz="2000" i="1" dirty="0"/>
              <a:t>     </a:t>
            </a:r>
            <a:r>
              <a:rPr lang="en-US" sz="2000" dirty="0"/>
              <a:t> </a:t>
            </a:r>
            <a:r>
              <a:rPr lang="en-US" sz="2000" i="1" dirty="0"/>
              <a:t>A Sustainability Planning Guide for Healthy Communities. C</a:t>
            </a:r>
            <a:r>
              <a:rPr lang="en-US" sz="2000" dirty="0"/>
              <a:t>DC, 2012</a:t>
            </a:r>
            <a:endParaRPr lang="en-US" dirty="0"/>
          </a:p>
        </p:txBody>
      </p:sp>
    </p:spTree>
    <p:extLst>
      <p:ext uri="{BB962C8B-B14F-4D97-AF65-F5344CB8AC3E}">
        <p14:creationId xmlns:p14="http://schemas.microsoft.com/office/powerpoint/2010/main" val="318364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9401-66E1-44A0-AB4C-1A7FB704D8D4}"/>
              </a:ext>
            </a:extLst>
          </p:cNvPr>
          <p:cNvSpPr>
            <a:spLocks noGrp="1"/>
          </p:cNvSpPr>
          <p:nvPr>
            <p:ph type="title"/>
          </p:nvPr>
        </p:nvSpPr>
        <p:spPr>
          <a:xfrm>
            <a:off x="645130" y="452718"/>
            <a:ext cx="9404723" cy="1400530"/>
          </a:xfrm>
        </p:spPr>
        <p:txBody>
          <a:bodyPr/>
          <a:lstStyle/>
          <a:p>
            <a:r>
              <a:rPr lang="en-US" sz="2400" dirty="0"/>
              <a:t>A community-academic medical center partnership in East Baltimore: synthesis of 15-year results of a sustained collaborative program</a:t>
            </a:r>
          </a:p>
        </p:txBody>
      </p:sp>
      <p:sp>
        <p:nvSpPr>
          <p:cNvPr id="3" name="Content Placeholder 2">
            <a:extLst>
              <a:ext uri="{FF2B5EF4-FFF2-40B4-BE49-F238E27FC236}">
                <a16:creationId xmlns:a16="http://schemas.microsoft.com/office/drawing/2014/main" id="{A678C606-7060-468C-BFD2-21C2F2DCDC3E}"/>
              </a:ext>
            </a:extLst>
          </p:cNvPr>
          <p:cNvSpPr>
            <a:spLocks noGrp="1"/>
          </p:cNvSpPr>
          <p:nvPr>
            <p:ph idx="1"/>
          </p:nvPr>
        </p:nvSpPr>
        <p:spPr/>
        <p:txBody>
          <a:bodyPr>
            <a:normAutofit fontScale="92500" lnSpcReduction="20000"/>
          </a:bodyPr>
          <a:lstStyle/>
          <a:p>
            <a:pPr marL="0" indent="0">
              <a:buNone/>
            </a:pPr>
            <a:r>
              <a:rPr lang="en-US" sz="1900" i="1" dirty="0"/>
              <a:t>Initial Development (1974-1979)</a:t>
            </a:r>
          </a:p>
          <a:p>
            <a:pPr>
              <a:buFont typeface="Wingdings" panose="05000000000000000000" pitchFamily="2" charset="2"/>
              <a:buChar char="Ø"/>
            </a:pPr>
            <a:r>
              <a:rPr lang="en-US" sz="1900" dirty="0"/>
              <a:t>Development of a task force with representation from the  community and the Johns Hopkins Medical Institutions</a:t>
            </a:r>
          </a:p>
          <a:p>
            <a:pPr>
              <a:buFont typeface="Wingdings" panose="05000000000000000000" pitchFamily="2" charset="2"/>
              <a:buChar char="Ø"/>
            </a:pPr>
            <a:r>
              <a:rPr lang="en-US" sz="1900" dirty="0"/>
              <a:t>Clinical trial for hypertension control </a:t>
            </a:r>
          </a:p>
          <a:p>
            <a:pPr>
              <a:buFont typeface="Wingdings" panose="05000000000000000000" pitchFamily="2" charset="2"/>
              <a:buChar char="Ø"/>
            </a:pPr>
            <a:r>
              <a:rPr lang="en-US" sz="1900" dirty="0"/>
              <a:t>Grant from the National Heart, Lung, and Blood Institute</a:t>
            </a:r>
          </a:p>
          <a:p>
            <a:pPr>
              <a:buFont typeface="Wingdings" panose="05000000000000000000" pitchFamily="2" charset="2"/>
              <a:buChar char="Ø"/>
            </a:pPr>
            <a:r>
              <a:rPr lang="en-US" sz="1900" dirty="0"/>
              <a:t>Results showed significant improvement in control of hypertension </a:t>
            </a:r>
          </a:p>
          <a:p>
            <a:pPr marL="0" indent="0">
              <a:buNone/>
            </a:pPr>
            <a:r>
              <a:rPr lang="en-US" sz="1900" i="1" dirty="0"/>
              <a:t>Second Phase (1979-1987)</a:t>
            </a:r>
          </a:p>
          <a:p>
            <a:pPr>
              <a:buFont typeface="Wingdings" panose="05000000000000000000" pitchFamily="2" charset="2"/>
              <a:buChar char="Ø"/>
            </a:pPr>
            <a:r>
              <a:rPr lang="en-US" sz="1900" dirty="0"/>
              <a:t>Success of clinical trial led to a community-based demonstration phase in the same community</a:t>
            </a:r>
          </a:p>
          <a:p>
            <a:pPr>
              <a:buFont typeface="Wingdings" panose="05000000000000000000" pitchFamily="2" charset="2"/>
              <a:buChar char="Ø"/>
            </a:pPr>
            <a:r>
              <a:rPr lang="en-US" sz="1900" dirty="0"/>
              <a:t>Trained community health workers (CHWs) yielded positive effects on hypertension control, enhanced linkage and access to care, and continuity of care</a:t>
            </a:r>
            <a:endParaRPr lang="en-US" dirty="0"/>
          </a:p>
          <a:p>
            <a:pPr marL="0" indent="0">
              <a:buNone/>
            </a:pPr>
            <a:r>
              <a:rPr lang="en-US" dirty="0"/>
              <a:t>Levine, Becker and Bone, 1992</a:t>
            </a:r>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343035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047D-9BF0-440E-A70C-8AFEEA74AE31}"/>
              </a:ext>
            </a:extLst>
          </p:cNvPr>
          <p:cNvSpPr>
            <a:spLocks noGrp="1"/>
          </p:cNvSpPr>
          <p:nvPr>
            <p:ph type="title"/>
          </p:nvPr>
        </p:nvSpPr>
        <p:spPr/>
        <p:txBody>
          <a:bodyPr/>
          <a:lstStyle/>
          <a:p>
            <a:pPr marL="342900" indent="-342900">
              <a:buFont typeface="Wingdings" panose="05000000000000000000" pitchFamily="2" charset="2"/>
              <a:buChar char="Ø"/>
            </a:pPr>
            <a:r>
              <a:rPr lang="en-US" sz="2400" dirty="0"/>
              <a:t>A community-academic medical center partnership in East Baltimore: synthesis of 15-year results of a sustained collaborative program (Cont’d)</a:t>
            </a:r>
          </a:p>
        </p:txBody>
      </p:sp>
      <p:sp>
        <p:nvSpPr>
          <p:cNvPr id="3" name="Content Placeholder 2">
            <a:extLst>
              <a:ext uri="{FF2B5EF4-FFF2-40B4-BE49-F238E27FC236}">
                <a16:creationId xmlns:a16="http://schemas.microsoft.com/office/drawing/2014/main" id="{80885632-6E64-41D5-B02D-CD5E2652EAC4}"/>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en-US" dirty="0"/>
              <a:t>Early planning for sustainability (first year of community demonstration phase)</a:t>
            </a:r>
          </a:p>
          <a:p>
            <a:pPr>
              <a:buFont typeface="Wingdings" panose="05000000000000000000" pitchFamily="2" charset="2"/>
              <a:buChar char="Ø"/>
            </a:pPr>
            <a:r>
              <a:rPr lang="en-US" dirty="0"/>
              <a:t>Program champion: chairperson of Advisory Board and Assistant   Director of a decentralized mayor’s office </a:t>
            </a:r>
          </a:p>
          <a:p>
            <a:pPr>
              <a:buFont typeface="Wingdings" panose="05000000000000000000" pitchFamily="2" charset="2"/>
              <a:buChar char="Ø"/>
            </a:pPr>
            <a:r>
              <a:rPr lang="en-US" dirty="0"/>
              <a:t>Multiple strategies were developed before incorporating CHWs into the provider system/hospital emergency department</a:t>
            </a:r>
          </a:p>
          <a:p>
            <a:pPr>
              <a:buFont typeface="Wingdings" panose="05000000000000000000" pitchFamily="2" charset="2"/>
              <a:buChar char="Ø"/>
            </a:pPr>
            <a:r>
              <a:rPr lang="en-US" dirty="0"/>
              <a:t>Funding obtained from a combination of federal and local sources</a:t>
            </a:r>
          </a:p>
          <a:p>
            <a:pPr marL="0" indent="0">
              <a:buNone/>
            </a:pPr>
            <a:r>
              <a:rPr lang="en-US" i="1" dirty="0"/>
              <a:t>Third Phase (1987 and beyond)</a:t>
            </a:r>
          </a:p>
          <a:p>
            <a:pPr>
              <a:buFont typeface="Wingdings" panose="05000000000000000000" pitchFamily="2" charset="2"/>
              <a:buChar char="Ø"/>
            </a:pPr>
            <a:r>
              <a:rPr lang="en-US" dirty="0"/>
              <a:t>Partnership efforts directed at sustaining and enhancing gains in the control of hypertension</a:t>
            </a:r>
          </a:p>
          <a:p>
            <a:pPr>
              <a:buFont typeface="Wingdings" panose="05000000000000000000" pitchFamily="2" charset="2"/>
              <a:buChar char="Ø"/>
            </a:pPr>
            <a:r>
              <a:rPr lang="en-US" dirty="0"/>
              <a:t>Broadening community intervention approaches and goals to address related risks and diseases including smoking prevention and cessation, diabetes control, obesity, hyperlipidemia, asthma and other risks. </a:t>
            </a:r>
          </a:p>
          <a:p>
            <a:pPr>
              <a:buFont typeface="Wingdings" panose="05000000000000000000" pitchFamily="2" charset="2"/>
              <a:buChar char="Ø"/>
            </a:pPr>
            <a:r>
              <a:rPr lang="en-US" dirty="0"/>
              <a:t>These more comprehensive programs were mediated through a variety of community and civic agencies, including schools and churches.</a:t>
            </a:r>
          </a:p>
          <a:p>
            <a:pPr marL="0" indent="0">
              <a:buNone/>
            </a:pPr>
            <a:r>
              <a:rPr lang="en-US" dirty="0"/>
              <a:t>Levine, Becker and Bone, 1992</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0334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6320-5581-4921-99CA-C3902374CE2A}"/>
              </a:ext>
            </a:extLst>
          </p:cNvPr>
          <p:cNvSpPr>
            <a:spLocks noGrp="1"/>
          </p:cNvSpPr>
          <p:nvPr>
            <p:ph type="title"/>
          </p:nvPr>
        </p:nvSpPr>
        <p:spPr/>
        <p:txBody>
          <a:bodyPr/>
          <a:lstStyle/>
          <a:p>
            <a:r>
              <a:rPr lang="en-US" sz="2400" dirty="0"/>
              <a:t>A community-academic medical center partnership in East Baltimore: synthesis of 15-year results of a sustained collaborative program (Cont’d)</a:t>
            </a:r>
          </a:p>
        </p:txBody>
      </p:sp>
      <p:sp>
        <p:nvSpPr>
          <p:cNvPr id="3" name="Content Placeholder 2">
            <a:extLst>
              <a:ext uri="{FF2B5EF4-FFF2-40B4-BE49-F238E27FC236}">
                <a16:creationId xmlns:a16="http://schemas.microsoft.com/office/drawing/2014/main" id="{B138E8AA-3DD5-4DEA-8873-35F0014C36A1}"/>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Collaborative effort of Johns Hopkins and over 200 churches in East Baltimore was formalized into a new program entitled ‘Heart, Body and Soul’ broadening the scope of activities, diseases and risk factors</a:t>
            </a:r>
          </a:p>
          <a:p>
            <a:pPr>
              <a:buFont typeface="Wingdings" panose="05000000000000000000" pitchFamily="2" charset="2"/>
              <a:buChar char="Ø"/>
            </a:pPr>
            <a:r>
              <a:rPr lang="en-US" dirty="0"/>
              <a:t>Steering committee chaired by one of the ministers under strong community leadership</a:t>
            </a:r>
          </a:p>
          <a:p>
            <a:pPr>
              <a:buFont typeface="Wingdings" panose="05000000000000000000" pitchFamily="2" charset="2"/>
              <a:buChar char="Ø"/>
            </a:pPr>
            <a:r>
              <a:rPr lang="en-US" dirty="0"/>
              <a:t>Intervention programs trained church members, including ministers and health workers, to lead small groups and administer church-wide activities and health fairs</a:t>
            </a:r>
          </a:p>
          <a:p>
            <a:pPr>
              <a:buFont typeface="Wingdings" panose="05000000000000000000" pitchFamily="2" charset="2"/>
              <a:buChar char="Ø"/>
            </a:pPr>
            <a:r>
              <a:rPr lang="en-US" dirty="0"/>
              <a:t>Financial support obtained from local, state and federal sources</a:t>
            </a:r>
          </a:p>
          <a:p>
            <a:pPr>
              <a:buFont typeface="Wingdings" panose="05000000000000000000" pitchFamily="2" charset="2"/>
              <a:buChar char="Ø"/>
            </a:pPr>
            <a:r>
              <a:rPr lang="en-US" dirty="0"/>
              <a:t>Community ‘owns’ the programs.</a:t>
            </a:r>
          </a:p>
          <a:p>
            <a:pPr marL="0" indent="0">
              <a:buNone/>
            </a:pPr>
            <a:r>
              <a:rPr lang="en-US" dirty="0"/>
              <a:t>Levine, Becker and Bone, 1992</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60593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908A-2B88-4C5E-8C48-5783DA8C1EF2}"/>
              </a:ext>
            </a:extLst>
          </p:cNvPr>
          <p:cNvSpPr>
            <a:spLocks noGrp="1"/>
          </p:cNvSpPr>
          <p:nvPr>
            <p:ph type="title"/>
          </p:nvPr>
        </p:nvSpPr>
        <p:spPr>
          <a:xfrm>
            <a:off x="1007743" y="162560"/>
            <a:ext cx="9404723" cy="1400530"/>
          </a:xfrm>
        </p:spPr>
        <p:txBody>
          <a:bodyPr/>
          <a:lstStyle/>
          <a:p>
            <a:pPr algn="ctr"/>
            <a:r>
              <a:rPr lang="en-US" sz="3200" dirty="0"/>
              <a:t>Role of Research Centers in Promoting Partner Engagement and Sustainability</a:t>
            </a:r>
          </a:p>
        </p:txBody>
      </p:sp>
      <p:sp>
        <p:nvSpPr>
          <p:cNvPr id="3" name="Content Placeholder 2">
            <a:extLst>
              <a:ext uri="{FF2B5EF4-FFF2-40B4-BE49-F238E27FC236}">
                <a16:creationId xmlns:a16="http://schemas.microsoft.com/office/drawing/2014/main" id="{7A9E853D-7B41-4DD3-9B16-4125BABBABF5}"/>
              </a:ext>
            </a:extLst>
          </p:cNvPr>
          <p:cNvSpPr>
            <a:spLocks noGrp="1"/>
          </p:cNvSpPr>
          <p:nvPr>
            <p:ph idx="1"/>
          </p:nvPr>
        </p:nvSpPr>
        <p:spPr>
          <a:xfrm>
            <a:off x="1078863" y="1768438"/>
            <a:ext cx="8946541" cy="4195481"/>
          </a:xfrm>
        </p:spPr>
        <p:txBody>
          <a:bodyPr/>
          <a:lstStyle/>
          <a:p>
            <a:pPr marL="0" indent="0">
              <a:buNone/>
            </a:pPr>
            <a:r>
              <a:rPr lang="en-US" dirty="0"/>
              <a:t>Centers can promote sustainability in a variety of ways, including:</a:t>
            </a:r>
          </a:p>
          <a:p>
            <a:r>
              <a:rPr lang="en-US" dirty="0"/>
              <a:t>Serving as a catalyst for networking and skills building;</a:t>
            </a:r>
          </a:p>
          <a:p>
            <a:r>
              <a:rPr lang="en-US" dirty="0"/>
              <a:t> Providing a source of support to academics, health practitioners and community members for learning about CBPR;</a:t>
            </a:r>
          </a:p>
          <a:p>
            <a:r>
              <a:rPr lang="en-US" dirty="0"/>
              <a:t>Providing coordination and synergy across CBPR projects and partners;</a:t>
            </a:r>
          </a:p>
          <a:p>
            <a:r>
              <a:rPr lang="en-US" dirty="0"/>
              <a:t>Providing flexible funding for exploring innovative approaches to CBPR;</a:t>
            </a:r>
          </a:p>
          <a:p>
            <a:r>
              <a:rPr lang="en-US" dirty="0"/>
              <a:t>Enhancing the legitimacy of CBPR by increasing its visibility within funding agencies, public health agencies, CBOs and academia.</a:t>
            </a:r>
          </a:p>
        </p:txBody>
      </p:sp>
      <p:sp>
        <p:nvSpPr>
          <p:cNvPr id="5" name="TextBox 4">
            <a:extLst>
              <a:ext uri="{FF2B5EF4-FFF2-40B4-BE49-F238E27FC236}">
                <a16:creationId xmlns:a16="http://schemas.microsoft.com/office/drawing/2014/main" id="{20F13847-DE35-4FE1-8911-282503EB966A}"/>
              </a:ext>
            </a:extLst>
          </p:cNvPr>
          <p:cNvSpPr txBox="1"/>
          <p:nvPr/>
        </p:nvSpPr>
        <p:spPr>
          <a:xfrm>
            <a:off x="1078863" y="5963919"/>
            <a:ext cx="8644257" cy="369332"/>
          </a:xfrm>
          <a:prstGeom prst="rect">
            <a:avLst/>
          </a:prstGeom>
          <a:noFill/>
        </p:spPr>
        <p:txBody>
          <a:bodyPr wrap="square" rtlCol="0">
            <a:spAutoFit/>
          </a:bodyPr>
          <a:lstStyle/>
          <a:p>
            <a:r>
              <a:rPr lang="en-US" dirty="0"/>
              <a:t>Israel et al., 2006</a:t>
            </a:r>
          </a:p>
        </p:txBody>
      </p:sp>
    </p:spTree>
    <p:extLst>
      <p:ext uri="{BB962C8B-B14F-4D97-AF65-F5344CB8AC3E}">
        <p14:creationId xmlns:p14="http://schemas.microsoft.com/office/powerpoint/2010/main" val="255329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6DB5AC-86AA-4C30-B6C8-74AADE910703}"/>
              </a:ext>
            </a:extLst>
          </p:cNvPr>
          <p:cNvSpPr txBox="1"/>
          <p:nvPr/>
        </p:nvSpPr>
        <p:spPr>
          <a:xfrm>
            <a:off x="609600" y="924560"/>
            <a:ext cx="10373360" cy="10574973"/>
          </a:xfrm>
          <a:prstGeom prst="rect">
            <a:avLst/>
          </a:prstGeom>
          <a:noFill/>
        </p:spPr>
        <p:txBody>
          <a:bodyPr wrap="square" rtlCol="0">
            <a:spAutoFit/>
          </a:bodyPr>
          <a:lstStyle/>
          <a:p>
            <a:r>
              <a:rPr lang="en-US" dirty="0">
                <a:effectLst/>
              </a:rPr>
              <a:t>1. </a:t>
            </a:r>
            <a:r>
              <a:rPr lang="en-US" dirty="0" err="1">
                <a:effectLst/>
              </a:rPr>
              <a:t>Batan</a:t>
            </a:r>
            <a:r>
              <a:rPr lang="en-US" dirty="0">
                <a:effectLst/>
              </a:rPr>
              <a:t> M, </a:t>
            </a:r>
            <a:r>
              <a:rPr lang="en-US" dirty="0" err="1">
                <a:effectLst/>
              </a:rPr>
              <a:t>Butterfoss</a:t>
            </a:r>
            <a:r>
              <a:rPr lang="en-US" dirty="0">
                <a:effectLst/>
              </a:rPr>
              <a:t> FD, Jaffe A, </a:t>
            </a:r>
            <a:r>
              <a:rPr lang="en-US" dirty="0" err="1">
                <a:effectLst/>
              </a:rPr>
              <a:t>LaPier</a:t>
            </a:r>
            <a:r>
              <a:rPr lang="en-US" dirty="0">
                <a:effectLst/>
              </a:rPr>
              <a:t> T. </a:t>
            </a:r>
            <a:r>
              <a:rPr lang="en-US" dirty="0"/>
              <a:t> A Sustainability Planning Guide for Healthy  Communities.  Atlanta, GA: National Center for Chronic Disease Prevention and Health Promotion, 2010.</a:t>
            </a:r>
            <a:endParaRPr lang="en-US" dirty="0">
              <a:effectLst/>
            </a:endParaRPr>
          </a:p>
          <a:p>
            <a:r>
              <a:rPr lang="en-US" dirty="0">
                <a:hlinkClick r:id="rId2"/>
              </a:rPr>
              <a:t>http://www.cdc.gov/healthycommunitiesprogram/pdf/sustainability_guide.pdf</a:t>
            </a:r>
            <a:r>
              <a:rPr lang="en-US" dirty="0"/>
              <a:t>.  Accessed July 6, 2020</a:t>
            </a:r>
          </a:p>
          <a:p>
            <a:r>
              <a:rPr lang="en-US" dirty="0"/>
              <a:t>2. Calhoun A et al., 2014. Using the Program Sustainability Assessment Tool to assess and plan for sustainability</a:t>
            </a:r>
            <a:r>
              <a:rPr lang="en-US" i="1" dirty="0"/>
              <a:t>.  Prev. Chronic Dis</a:t>
            </a:r>
            <a:r>
              <a:rPr lang="en-US" dirty="0"/>
              <a:t>.11:130185</a:t>
            </a:r>
          </a:p>
          <a:p>
            <a:r>
              <a:rPr lang="en-US" dirty="0"/>
              <a:t>3. Chambers DA, Glasgow RE, </a:t>
            </a:r>
            <a:r>
              <a:rPr lang="en-US" dirty="0" err="1"/>
              <a:t>Stange</a:t>
            </a:r>
            <a:r>
              <a:rPr lang="en-US" dirty="0"/>
              <a:t> KC. 2013. The dynamic sustainability framework: addressing the paradox of sustainment amid ongoing change</a:t>
            </a:r>
            <a:r>
              <a:rPr lang="en-US" i="1" dirty="0"/>
              <a:t>. Implement. Sci</a:t>
            </a:r>
            <a:r>
              <a:rPr lang="en-US" dirty="0"/>
              <a:t>. 8:117</a:t>
            </a:r>
          </a:p>
          <a:p>
            <a:r>
              <a:rPr lang="en-US" dirty="0"/>
              <a:t>4. Israel BA et al., 2006. Challenges and facilitating factors in sustaining community-based participatory research partnerships: lessons learned from the Detroit, New York City and Seattle Urban Research Centers</a:t>
            </a:r>
            <a:r>
              <a:rPr lang="en-US" i="1" dirty="0"/>
              <a:t>. J. Urban Health </a:t>
            </a:r>
            <a:r>
              <a:rPr lang="en-US" dirty="0"/>
              <a:t>83:1022-1039</a:t>
            </a:r>
            <a:r>
              <a:rPr lang="en-US" i="1" dirty="0"/>
              <a:t>.</a:t>
            </a:r>
          </a:p>
          <a:p>
            <a:r>
              <a:rPr lang="en-US" i="1" dirty="0">
                <a:effectLst/>
              </a:rPr>
              <a:t>5</a:t>
            </a:r>
            <a:r>
              <a:rPr lang="en-US" dirty="0">
                <a:effectLst/>
              </a:rPr>
              <a:t>. Levine DM, Becker DM, Bone LR. 1992. Narrowing the gap in health status of minority populations: a community-academic medical center partnership. </a:t>
            </a:r>
            <a:r>
              <a:rPr lang="en-US" i="1" dirty="0">
                <a:effectLst/>
              </a:rPr>
              <a:t>Am J </a:t>
            </a:r>
            <a:r>
              <a:rPr lang="en-US" i="1" dirty="0" err="1">
                <a:effectLst/>
              </a:rPr>
              <a:t>Prev</a:t>
            </a:r>
            <a:r>
              <a:rPr lang="en-US" i="1" dirty="0">
                <a:effectLst/>
              </a:rPr>
              <a:t> Med </a:t>
            </a:r>
            <a:r>
              <a:rPr lang="en-US" dirty="0">
                <a:effectLst/>
              </a:rPr>
              <a:t>8:319-323</a:t>
            </a:r>
          </a:p>
          <a:p>
            <a:r>
              <a:rPr lang="en-US" dirty="0"/>
              <a:t>6</a:t>
            </a:r>
            <a:r>
              <a:rPr lang="en-US" dirty="0">
                <a:effectLst/>
              </a:rPr>
              <a:t>. Program Sustainability Assessment Tool: PSAT: </a:t>
            </a:r>
            <a:r>
              <a:rPr lang="en-US" dirty="0" err="1">
                <a:effectLst/>
              </a:rPr>
              <a:t>Sustaintool</a:t>
            </a:r>
            <a:r>
              <a:rPr lang="en-US" dirty="0">
                <a:effectLst/>
              </a:rPr>
              <a:t>. Retrieved July 04, 2020, from </a:t>
            </a:r>
            <a:r>
              <a:rPr lang="en-US" dirty="0">
                <a:effectLst/>
                <a:hlinkClick r:id="rId3"/>
              </a:rPr>
              <a:t>https://sustaintool.org/psat/</a:t>
            </a:r>
            <a:endParaRPr lang="en-US" dirty="0">
              <a:effectLst/>
            </a:endParaRPr>
          </a:p>
          <a:p>
            <a:r>
              <a:rPr lang="en-US" dirty="0"/>
              <a:t>7. Purnell TS et al., 2019. Overcoming barriers to sustaining health equity interventions: insights from the National Institutes of Health Centers for Population Health and Health Disparities</a:t>
            </a:r>
            <a:r>
              <a:rPr lang="en-US" i="1" dirty="0"/>
              <a:t>.  J. Health Care Poor Underserved </a:t>
            </a:r>
            <a:r>
              <a:rPr lang="en-US" dirty="0"/>
              <a:t>30:1212-1236.</a:t>
            </a:r>
            <a:endParaRPr lang="en-US" dirty="0">
              <a:effectLst/>
            </a:endParaRPr>
          </a:p>
          <a:p>
            <a:r>
              <a:rPr lang="en-US" dirty="0"/>
              <a:t>8. </a:t>
            </a:r>
            <a:r>
              <a:rPr lang="en-US" dirty="0" err="1"/>
              <a:t>Scheirer</a:t>
            </a:r>
            <a:r>
              <a:rPr lang="en-US" dirty="0"/>
              <a:t> MA, Dearing JW. 2011.  An agenda for research on the sustainability of public health programs.  </a:t>
            </a:r>
            <a:r>
              <a:rPr lang="en-US" i="1" dirty="0"/>
              <a:t>Am. J. Public Health </a:t>
            </a:r>
            <a:r>
              <a:rPr lang="en-US" dirty="0"/>
              <a:t>101:2059-2067.</a:t>
            </a:r>
            <a:r>
              <a:rPr lang="en-US" dirty="0">
                <a:effectLst/>
              </a:rPr>
              <a:t> </a:t>
            </a:r>
          </a:p>
          <a:p>
            <a:endParaRPr lang="en-US" dirty="0"/>
          </a:p>
          <a:p>
            <a:endParaRPr lang="en-US" dirty="0">
              <a:effectLst/>
            </a:endParaRPr>
          </a:p>
          <a:p>
            <a:endParaRPr lang="en-US" dirty="0"/>
          </a:p>
          <a:p>
            <a:endParaRPr lang="en-US" dirty="0">
              <a:effectLst/>
            </a:endParaRPr>
          </a:p>
          <a:p>
            <a:endParaRPr lang="en-US" dirty="0"/>
          </a:p>
          <a:p>
            <a:endParaRPr lang="en-US" dirty="0">
              <a:effectLst/>
            </a:endParaRPr>
          </a:p>
          <a:p>
            <a:endParaRPr lang="en-US" dirty="0"/>
          </a:p>
          <a:p>
            <a:endParaRPr lang="en-US" dirty="0">
              <a:effectLst/>
            </a:endParaRPr>
          </a:p>
          <a:p>
            <a:endParaRPr lang="en-US" dirty="0"/>
          </a:p>
          <a:p>
            <a:endParaRPr lang="en-US" dirty="0">
              <a:effectLst/>
            </a:endParaRPr>
          </a:p>
          <a:p>
            <a:endParaRPr lang="en-US" dirty="0"/>
          </a:p>
          <a:p>
            <a:endParaRPr lang="en-US" dirty="0">
              <a:effectLst/>
            </a:endParaRPr>
          </a:p>
          <a:p>
            <a:endParaRPr lang="en-US" dirty="0"/>
          </a:p>
          <a:p>
            <a:endParaRPr lang="en-US" dirty="0">
              <a:effectLst/>
            </a:endParaRPr>
          </a:p>
          <a:p>
            <a:endParaRPr lang="en-US" dirty="0">
              <a:effectLst/>
            </a:endParaRPr>
          </a:p>
          <a:p>
            <a:endParaRPr lang="en-US" dirty="0"/>
          </a:p>
        </p:txBody>
      </p:sp>
      <p:sp>
        <p:nvSpPr>
          <p:cNvPr id="5" name="TextBox 4">
            <a:extLst>
              <a:ext uri="{FF2B5EF4-FFF2-40B4-BE49-F238E27FC236}">
                <a16:creationId xmlns:a16="http://schemas.microsoft.com/office/drawing/2014/main" id="{83E9C9A4-DB0B-4890-9016-4FFA48400E21}"/>
              </a:ext>
            </a:extLst>
          </p:cNvPr>
          <p:cNvSpPr txBox="1"/>
          <p:nvPr/>
        </p:nvSpPr>
        <p:spPr>
          <a:xfrm>
            <a:off x="609600" y="325120"/>
            <a:ext cx="8209280" cy="369332"/>
          </a:xfrm>
          <a:prstGeom prst="rect">
            <a:avLst/>
          </a:prstGeom>
          <a:noFill/>
        </p:spPr>
        <p:txBody>
          <a:bodyPr wrap="square" rtlCol="0">
            <a:spAutoFit/>
          </a:bodyPr>
          <a:lstStyle/>
          <a:p>
            <a:r>
              <a:rPr lang="en-US" dirty="0"/>
              <a:t>References</a:t>
            </a:r>
          </a:p>
        </p:txBody>
      </p:sp>
    </p:spTree>
    <p:extLst>
      <p:ext uri="{BB962C8B-B14F-4D97-AF65-F5344CB8AC3E}">
        <p14:creationId xmlns:p14="http://schemas.microsoft.com/office/powerpoint/2010/main" val="274218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95A4-C903-46E0-9AD5-B1DD7FEC4AF1}"/>
              </a:ext>
            </a:extLst>
          </p:cNvPr>
          <p:cNvSpPr>
            <a:spLocks noGrp="1"/>
          </p:cNvSpPr>
          <p:nvPr>
            <p:ph type="title"/>
          </p:nvPr>
        </p:nvSpPr>
        <p:spPr>
          <a:xfrm>
            <a:off x="1103312" y="579122"/>
            <a:ext cx="9410754" cy="1400530"/>
          </a:xfrm>
        </p:spPr>
        <p:txBody>
          <a:bodyPr/>
          <a:lstStyle/>
          <a:p>
            <a:r>
              <a:rPr lang="en-US" dirty="0"/>
              <a:t>Objectives</a:t>
            </a:r>
          </a:p>
        </p:txBody>
      </p:sp>
      <p:sp>
        <p:nvSpPr>
          <p:cNvPr id="3" name="Content Placeholder 2">
            <a:extLst>
              <a:ext uri="{FF2B5EF4-FFF2-40B4-BE49-F238E27FC236}">
                <a16:creationId xmlns:a16="http://schemas.microsoft.com/office/drawing/2014/main" id="{3CD621B8-9FE2-4FF6-91F4-96F9A71B1B73}"/>
              </a:ext>
            </a:extLst>
          </p:cNvPr>
          <p:cNvSpPr>
            <a:spLocks noGrp="1"/>
          </p:cNvSpPr>
          <p:nvPr>
            <p:ph idx="1"/>
          </p:nvPr>
        </p:nvSpPr>
        <p:spPr/>
        <p:txBody>
          <a:bodyPr/>
          <a:lstStyle/>
          <a:p>
            <a:r>
              <a:rPr lang="en-US" dirty="0"/>
              <a:t>Review conceptual frameworks – to understand the factors that influence the sustainability of programs and partnerships; </a:t>
            </a:r>
          </a:p>
          <a:p>
            <a:r>
              <a:rPr lang="en-US" dirty="0"/>
              <a:t>Introduce two sustainability planning tools.; and,</a:t>
            </a:r>
          </a:p>
          <a:p>
            <a:r>
              <a:rPr lang="en-US" dirty="0"/>
              <a:t>Illustrate the application of sustainability factors/strategies using a study of the long-term maintenance of a community-academic partnership in East Baltimore.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4815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79F05-CD07-4343-81CC-DF266BFD55B6}"/>
              </a:ext>
            </a:extLst>
          </p:cNvPr>
          <p:cNvSpPr txBox="1"/>
          <p:nvPr/>
        </p:nvSpPr>
        <p:spPr>
          <a:xfrm>
            <a:off x="1046480" y="690880"/>
            <a:ext cx="7650480" cy="369332"/>
          </a:xfrm>
          <a:prstGeom prst="rect">
            <a:avLst/>
          </a:prstGeom>
          <a:noFill/>
        </p:spPr>
        <p:txBody>
          <a:bodyPr wrap="square" rtlCol="0">
            <a:spAutoFit/>
          </a:bodyPr>
          <a:lstStyle/>
          <a:p>
            <a:r>
              <a:rPr lang="en-US" dirty="0"/>
              <a:t>References (Cont’d)</a:t>
            </a:r>
          </a:p>
        </p:txBody>
      </p:sp>
      <p:sp>
        <p:nvSpPr>
          <p:cNvPr id="6" name="TextBox 5">
            <a:extLst>
              <a:ext uri="{FF2B5EF4-FFF2-40B4-BE49-F238E27FC236}">
                <a16:creationId xmlns:a16="http://schemas.microsoft.com/office/drawing/2014/main" id="{16CE40AD-3600-445C-AB03-39282B4F7BEA}"/>
              </a:ext>
            </a:extLst>
          </p:cNvPr>
          <p:cNvSpPr txBox="1"/>
          <p:nvPr/>
        </p:nvSpPr>
        <p:spPr>
          <a:xfrm>
            <a:off x="1046480" y="1483360"/>
            <a:ext cx="9966960" cy="2585323"/>
          </a:xfrm>
          <a:prstGeom prst="rect">
            <a:avLst/>
          </a:prstGeom>
          <a:noFill/>
        </p:spPr>
        <p:txBody>
          <a:bodyPr wrap="square" rtlCol="0">
            <a:spAutoFit/>
          </a:bodyPr>
          <a:lstStyle/>
          <a:p>
            <a:r>
              <a:rPr lang="en-US" dirty="0"/>
              <a:t>9. Schell SF et al., 2013. Public health program capacity for sustainability: a new framework. </a:t>
            </a:r>
            <a:r>
              <a:rPr lang="en-US" i="1" dirty="0"/>
              <a:t>Implement. Sci</a:t>
            </a:r>
            <a:r>
              <a:rPr lang="en-US" dirty="0"/>
              <a:t>. 8:15 </a:t>
            </a:r>
          </a:p>
          <a:p>
            <a:r>
              <a:rPr lang="en-US" dirty="0"/>
              <a:t>10. Shediac-</a:t>
            </a:r>
            <a:r>
              <a:rPr lang="en-US" dirty="0" err="1"/>
              <a:t>Rizkallah</a:t>
            </a:r>
            <a:r>
              <a:rPr lang="en-US" dirty="0"/>
              <a:t> MC, Bone LR.1998. Planning for the sustainability of community-based health programs: conceptual frameworks and future directions for research, practice and policy.  </a:t>
            </a:r>
            <a:r>
              <a:rPr lang="en-US" i="1" dirty="0"/>
              <a:t>Health Educ. Res. </a:t>
            </a:r>
            <a:r>
              <a:rPr lang="en-US" dirty="0"/>
              <a:t>13:87-108.</a:t>
            </a:r>
          </a:p>
          <a:p>
            <a:r>
              <a:rPr lang="en-US" dirty="0"/>
              <a:t>11. Shelton RC, Cooper BR, </a:t>
            </a:r>
            <a:r>
              <a:rPr lang="en-US" dirty="0" err="1"/>
              <a:t>Stirman</a:t>
            </a:r>
            <a:r>
              <a:rPr lang="en-US" dirty="0"/>
              <a:t> SW. 2018. The sustainability of evidence-based interventions and practices in public health and health care.  </a:t>
            </a:r>
            <a:r>
              <a:rPr lang="en-US" i="1" dirty="0" err="1"/>
              <a:t>Annu</a:t>
            </a:r>
            <a:r>
              <a:rPr lang="en-US" i="1" dirty="0"/>
              <a:t>. Rev. Public Health</a:t>
            </a:r>
            <a:r>
              <a:rPr lang="en-US" dirty="0"/>
              <a:t> 39:55-76.</a:t>
            </a:r>
          </a:p>
          <a:p>
            <a:endParaRPr lang="en-US" dirty="0"/>
          </a:p>
        </p:txBody>
      </p:sp>
    </p:spTree>
    <p:extLst>
      <p:ext uri="{BB962C8B-B14F-4D97-AF65-F5344CB8AC3E}">
        <p14:creationId xmlns:p14="http://schemas.microsoft.com/office/powerpoint/2010/main" val="196186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2E22-AC77-4F65-B474-48D7EE0B96D7}"/>
              </a:ext>
            </a:extLst>
          </p:cNvPr>
          <p:cNvSpPr>
            <a:spLocks noGrp="1"/>
          </p:cNvSpPr>
          <p:nvPr>
            <p:ph type="title"/>
          </p:nvPr>
        </p:nvSpPr>
        <p:spPr/>
        <p:txBody>
          <a:bodyPr/>
          <a:lstStyle/>
          <a:p>
            <a:r>
              <a:rPr lang="en-US" sz="4400" dirty="0"/>
              <a:t>A Definition of Sustainability</a:t>
            </a:r>
          </a:p>
        </p:txBody>
      </p:sp>
      <p:sp>
        <p:nvSpPr>
          <p:cNvPr id="3" name="Content Placeholder 2">
            <a:extLst>
              <a:ext uri="{FF2B5EF4-FFF2-40B4-BE49-F238E27FC236}">
                <a16:creationId xmlns:a16="http://schemas.microsoft.com/office/drawing/2014/main" id="{B3802F08-008B-4B8E-876A-D9CB86736BD0}"/>
              </a:ext>
            </a:extLst>
          </p:cNvPr>
          <p:cNvSpPr>
            <a:spLocks noGrp="1"/>
          </p:cNvSpPr>
          <p:nvPr>
            <p:ph idx="1"/>
          </p:nvPr>
        </p:nvSpPr>
        <p:spPr>
          <a:xfrm>
            <a:off x="731520" y="1853248"/>
            <a:ext cx="9531693" cy="4110671"/>
          </a:xfrm>
        </p:spPr>
        <p:txBody>
          <a:bodyPr>
            <a:normAutofit/>
          </a:bodyPr>
          <a:lstStyle/>
          <a:p>
            <a:pPr marL="0" indent="0">
              <a:buNone/>
            </a:pPr>
            <a:r>
              <a:rPr lang="en-US" sz="2400" dirty="0"/>
              <a:t>“Sustainability is the continued use of program components and activities for the continued achievement of desirable program and population outcomes.” </a:t>
            </a:r>
          </a:p>
          <a:p>
            <a:pPr marL="0" indent="0">
              <a:buNone/>
            </a:pPr>
            <a:r>
              <a:rPr lang="en-US" sz="1800" dirty="0" err="1"/>
              <a:t>Scheirer</a:t>
            </a:r>
            <a:r>
              <a:rPr lang="en-US" sz="1800" dirty="0"/>
              <a:t> and Dearing, 2011</a:t>
            </a:r>
            <a:endParaRPr lang="en-US" sz="2400" dirty="0"/>
          </a:p>
          <a:p>
            <a:pPr marL="0" indent="0">
              <a:buNone/>
            </a:pPr>
            <a:endParaRPr lang="en-US" dirty="0"/>
          </a:p>
        </p:txBody>
      </p:sp>
    </p:spTree>
    <p:extLst>
      <p:ext uri="{BB962C8B-B14F-4D97-AF65-F5344CB8AC3E}">
        <p14:creationId xmlns:p14="http://schemas.microsoft.com/office/powerpoint/2010/main" val="383889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628-3339-4D2C-89A2-0878584878D9}"/>
              </a:ext>
            </a:extLst>
          </p:cNvPr>
          <p:cNvSpPr>
            <a:spLocks noGrp="1"/>
          </p:cNvSpPr>
          <p:nvPr>
            <p:ph type="title"/>
          </p:nvPr>
        </p:nvSpPr>
        <p:spPr>
          <a:xfrm>
            <a:off x="1103312" y="483198"/>
            <a:ext cx="9176612" cy="1569720"/>
          </a:xfrm>
        </p:spPr>
        <p:txBody>
          <a:bodyPr/>
          <a:lstStyle/>
          <a:p>
            <a:r>
              <a:rPr lang="en-US" dirty="0"/>
              <a:t>Why should we be concerned about program sustainability?</a:t>
            </a:r>
          </a:p>
        </p:txBody>
      </p:sp>
      <p:sp>
        <p:nvSpPr>
          <p:cNvPr id="5" name="Content Placeholder 4">
            <a:extLst>
              <a:ext uri="{FF2B5EF4-FFF2-40B4-BE49-F238E27FC236}">
                <a16:creationId xmlns:a16="http://schemas.microsoft.com/office/drawing/2014/main" id="{F853AAF4-EDD4-4B88-836F-C2DB494E850F}"/>
              </a:ext>
            </a:extLst>
          </p:cNvPr>
          <p:cNvSpPr>
            <a:spLocks noGrp="1"/>
          </p:cNvSpPr>
          <p:nvPr>
            <p:ph idx="1"/>
          </p:nvPr>
        </p:nvSpPr>
        <p:spPr/>
        <p:txBody>
          <a:bodyPr>
            <a:normAutofit/>
          </a:bodyPr>
          <a:lstStyle/>
          <a:p>
            <a:r>
              <a:rPr lang="en-US" sz="2400" dirty="0"/>
              <a:t>Initial grant funding for many health disparities programs may end before all of the program benefits have been achieved and demonstrated; </a:t>
            </a:r>
          </a:p>
          <a:p>
            <a:r>
              <a:rPr lang="en-US" sz="2400" dirty="0"/>
              <a:t>The development and maintenance of long-term partnerships is essential to building and maintaining community trust and support for future health disparities interventions.</a:t>
            </a:r>
          </a:p>
          <a:p>
            <a:endParaRPr lang="en-US" sz="2400" dirty="0"/>
          </a:p>
          <a:p>
            <a:pPr marL="0" indent="0">
              <a:buNone/>
            </a:pPr>
            <a:r>
              <a:rPr lang="en-US" sz="1800" dirty="0"/>
              <a:t>Purnell et al., 2019</a:t>
            </a:r>
            <a:endParaRPr lang="en-US" sz="2400" dirty="0"/>
          </a:p>
        </p:txBody>
      </p:sp>
    </p:spTree>
    <p:extLst>
      <p:ext uri="{BB962C8B-B14F-4D97-AF65-F5344CB8AC3E}">
        <p14:creationId xmlns:p14="http://schemas.microsoft.com/office/powerpoint/2010/main" val="293804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8193-B953-4D21-A2BA-DD238A32A243}"/>
              </a:ext>
            </a:extLst>
          </p:cNvPr>
          <p:cNvSpPr>
            <a:spLocks noGrp="1"/>
          </p:cNvSpPr>
          <p:nvPr>
            <p:ph type="title"/>
          </p:nvPr>
        </p:nvSpPr>
        <p:spPr>
          <a:xfrm>
            <a:off x="1103312" y="452718"/>
            <a:ext cx="8947522" cy="1162722"/>
          </a:xfrm>
        </p:spPr>
        <p:txBody>
          <a:bodyPr/>
          <a:lstStyle/>
          <a:p>
            <a:r>
              <a:rPr lang="en-US" sz="3200" dirty="0"/>
              <a:t>Lessons learned about sustainability from East Baltimore programs</a:t>
            </a:r>
          </a:p>
        </p:txBody>
      </p:sp>
      <p:sp>
        <p:nvSpPr>
          <p:cNvPr id="3" name="Text Placeholder 2">
            <a:extLst>
              <a:ext uri="{FF2B5EF4-FFF2-40B4-BE49-F238E27FC236}">
                <a16:creationId xmlns:a16="http://schemas.microsoft.com/office/drawing/2014/main" id="{8A97D32F-441E-444B-BCAF-0207DFC1B266}"/>
              </a:ext>
            </a:extLst>
          </p:cNvPr>
          <p:cNvSpPr>
            <a:spLocks noGrp="1"/>
          </p:cNvSpPr>
          <p:nvPr>
            <p:ph type="body" idx="1"/>
          </p:nvPr>
        </p:nvSpPr>
        <p:spPr/>
        <p:txBody>
          <a:bodyPr/>
          <a:lstStyle/>
          <a:p>
            <a:r>
              <a:rPr lang="en-US" dirty="0"/>
              <a:t>Cervical cancer screening program</a:t>
            </a:r>
          </a:p>
        </p:txBody>
      </p:sp>
      <p:sp>
        <p:nvSpPr>
          <p:cNvPr id="4" name="Content Placeholder 3">
            <a:extLst>
              <a:ext uri="{FF2B5EF4-FFF2-40B4-BE49-F238E27FC236}">
                <a16:creationId xmlns:a16="http://schemas.microsoft.com/office/drawing/2014/main" id="{7EB68430-55F6-40A0-9EAC-E619191F5EFF}"/>
              </a:ext>
            </a:extLst>
          </p:cNvPr>
          <p:cNvSpPr>
            <a:spLocks noGrp="1"/>
          </p:cNvSpPr>
          <p:nvPr>
            <p:ph sz="half" idx="2"/>
          </p:nvPr>
        </p:nvSpPr>
        <p:spPr>
          <a:xfrm>
            <a:off x="1103312" y="2473960"/>
            <a:ext cx="4396339" cy="3741738"/>
          </a:xfrm>
        </p:spPr>
        <p:txBody>
          <a:bodyPr>
            <a:normAutofit/>
          </a:bodyPr>
          <a:lstStyle/>
          <a:p>
            <a:r>
              <a:rPr lang="en-US" dirty="0"/>
              <a:t>“Project” approach </a:t>
            </a:r>
          </a:p>
          <a:p>
            <a:r>
              <a:rPr lang="en-US" dirty="0"/>
              <a:t>No additional skill-building for peer educators beyond initial training they received</a:t>
            </a:r>
          </a:p>
          <a:p>
            <a:r>
              <a:rPr lang="en-US" dirty="0"/>
              <a:t>Late attempts at incorporating network of peer educators into community organizations</a:t>
            </a:r>
          </a:p>
          <a:p>
            <a:r>
              <a:rPr lang="en-US" dirty="0"/>
              <a:t>No additional funding was sought</a:t>
            </a:r>
          </a:p>
          <a:p>
            <a:r>
              <a:rPr lang="en-US" dirty="0"/>
              <a:t>“Latent” concern about sustainability</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63D145CE-16CA-43FF-BA4B-4D0222345358}"/>
              </a:ext>
            </a:extLst>
          </p:cNvPr>
          <p:cNvSpPr>
            <a:spLocks noGrp="1"/>
          </p:cNvSpPr>
          <p:nvPr>
            <p:ph type="body" sz="quarter" idx="3"/>
          </p:nvPr>
        </p:nvSpPr>
        <p:spPr/>
        <p:txBody>
          <a:bodyPr/>
          <a:lstStyle/>
          <a:p>
            <a:r>
              <a:rPr lang="en-US" dirty="0"/>
              <a:t>Hypertension control/CVD program</a:t>
            </a:r>
          </a:p>
        </p:txBody>
      </p:sp>
      <p:sp>
        <p:nvSpPr>
          <p:cNvPr id="6" name="Content Placeholder 5">
            <a:extLst>
              <a:ext uri="{FF2B5EF4-FFF2-40B4-BE49-F238E27FC236}">
                <a16:creationId xmlns:a16="http://schemas.microsoft.com/office/drawing/2014/main" id="{2F303776-F001-48ED-BC3C-BAAA4851394C}"/>
              </a:ext>
            </a:extLst>
          </p:cNvPr>
          <p:cNvSpPr>
            <a:spLocks noGrp="1"/>
          </p:cNvSpPr>
          <p:nvPr>
            <p:ph sz="quarter" idx="4"/>
          </p:nvPr>
        </p:nvSpPr>
        <p:spPr/>
        <p:txBody>
          <a:bodyPr>
            <a:normAutofit/>
          </a:bodyPr>
          <a:lstStyle/>
          <a:p>
            <a:r>
              <a:rPr lang="en-US" dirty="0"/>
              <a:t>“Participatory” approach</a:t>
            </a:r>
          </a:p>
          <a:p>
            <a:r>
              <a:rPr lang="en-US" dirty="0"/>
              <a:t>Continuous training and skill-building for community health workers </a:t>
            </a:r>
          </a:p>
          <a:p>
            <a:r>
              <a:rPr lang="en-US" dirty="0"/>
              <a:t>Linking trained community health workers with health care institutions </a:t>
            </a:r>
          </a:p>
          <a:p>
            <a:r>
              <a:rPr lang="en-US" dirty="0"/>
              <a:t>Additional financial support secured from various sources</a:t>
            </a:r>
          </a:p>
          <a:p>
            <a:r>
              <a:rPr lang="en-US" dirty="0"/>
              <a:t>Early planning for sustainability</a:t>
            </a:r>
          </a:p>
          <a:p>
            <a:endParaRPr lang="en-US" dirty="0"/>
          </a:p>
          <a:p>
            <a:endParaRPr lang="en-US" dirty="0"/>
          </a:p>
        </p:txBody>
      </p:sp>
      <p:sp>
        <p:nvSpPr>
          <p:cNvPr id="7" name="TextBox 6">
            <a:extLst>
              <a:ext uri="{FF2B5EF4-FFF2-40B4-BE49-F238E27FC236}">
                <a16:creationId xmlns:a16="http://schemas.microsoft.com/office/drawing/2014/main" id="{D10CDC98-AFCC-4384-9549-75890606D3B9}"/>
              </a:ext>
            </a:extLst>
          </p:cNvPr>
          <p:cNvSpPr txBox="1"/>
          <p:nvPr/>
        </p:nvSpPr>
        <p:spPr>
          <a:xfrm>
            <a:off x="1103312" y="6215698"/>
            <a:ext cx="7065328" cy="615553"/>
          </a:xfrm>
          <a:prstGeom prst="rect">
            <a:avLst/>
          </a:prstGeom>
          <a:noFill/>
        </p:spPr>
        <p:txBody>
          <a:bodyPr wrap="square" rtlCol="0">
            <a:spAutoFit/>
          </a:bodyPr>
          <a:lstStyle/>
          <a:p>
            <a:r>
              <a:rPr lang="en-US" sz="1600" dirty="0"/>
              <a:t>Shediac-</a:t>
            </a:r>
            <a:r>
              <a:rPr lang="en-US" sz="1600" dirty="0" err="1"/>
              <a:t>Rizkallah</a:t>
            </a:r>
            <a:r>
              <a:rPr lang="en-US" sz="1600" dirty="0"/>
              <a:t> and Bone, 1998</a:t>
            </a:r>
          </a:p>
          <a:p>
            <a:endParaRPr lang="en-US" dirty="0"/>
          </a:p>
        </p:txBody>
      </p:sp>
    </p:spTree>
    <p:extLst>
      <p:ext uri="{BB962C8B-B14F-4D97-AF65-F5344CB8AC3E}">
        <p14:creationId xmlns:p14="http://schemas.microsoft.com/office/powerpoint/2010/main" val="125645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C9DCA9-09AB-4D01-90E1-E1A35C8E5DCA}"/>
              </a:ext>
            </a:extLst>
          </p:cNvPr>
          <p:cNvSpPr>
            <a:spLocks noGrp="1"/>
          </p:cNvSpPr>
          <p:nvPr>
            <p:ph type="title"/>
          </p:nvPr>
        </p:nvSpPr>
        <p:spPr/>
        <p:txBody>
          <a:bodyPr>
            <a:normAutofit fontScale="90000"/>
          </a:bodyPr>
          <a:lstStyle/>
          <a:p>
            <a:r>
              <a:rPr lang="en-US" dirty="0"/>
              <a:t>An early framework for conceptualizing program sustainability</a:t>
            </a:r>
          </a:p>
        </p:txBody>
      </p:sp>
      <p:pic>
        <p:nvPicPr>
          <p:cNvPr id="5" name="Content Placeholder 4">
            <a:extLst>
              <a:ext uri="{FF2B5EF4-FFF2-40B4-BE49-F238E27FC236}">
                <a16:creationId xmlns:a16="http://schemas.microsoft.com/office/drawing/2014/main" id="{E419E04D-8D7B-46BD-8C3E-654FCFF526F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48" t="15353" r="2658" b="1372"/>
          <a:stretch/>
        </p:blipFill>
        <p:spPr>
          <a:xfrm>
            <a:off x="1154956" y="1625599"/>
            <a:ext cx="10061684" cy="3942100"/>
          </a:xfrm>
          <a:prstGeom prst="roundRect">
            <a:avLst>
              <a:gd name="adj" fmla="val 1858"/>
            </a:avLst>
          </a:prstGeom>
        </p:spPr>
      </p:pic>
      <p:sp>
        <p:nvSpPr>
          <p:cNvPr id="6" name="Text Placeholder 5">
            <a:extLst>
              <a:ext uri="{FF2B5EF4-FFF2-40B4-BE49-F238E27FC236}">
                <a16:creationId xmlns:a16="http://schemas.microsoft.com/office/drawing/2014/main" id="{442B233F-B254-4A62-B511-0630D6E9ECDC}"/>
              </a:ext>
            </a:extLst>
          </p:cNvPr>
          <p:cNvSpPr>
            <a:spLocks noGrp="1"/>
          </p:cNvSpPr>
          <p:nvPr>
            <p:ph type="body" sz="half" idx="2"/>
          </p:nvPr>
        </p:nvSpPr>
        <p:spPr>
          <a:xfrm>
            <a:off x="1066801" y="5722299"/>
            <a:ext cx="8913812" cy="566739"/>
          </a:xfrm>
        </p:spPr>
        <p:txBody>
          <a:bodyPr>
            <a:normAutofit/>
          </a:bodyPr>
          <a:lstStyle/>
          <a:p>
            <a:r>
              <a:rPr lang="en-US" sz="1600" dirty="0"/>
              <a:t>Shediac-</a:t>
            </a:r>
            <a:r>
              <a:rPr lang="en-US" sz="1600" dirty="0" err="1"/>
              <a:t>Rizkallah</a:t>
            </a:r>
            <a:r>
              <a:rPr lang="en-US" sz="1600" dirty="0"/>
              <a:t> and Bone, 1998</a:t>
            </a:r>
          </a:p>
        </p:txBody>
      </p:sp>
      <p:sp>
        <p:nvSpPr>
          <p:cNvPr id="7" name="TextBox 6">
            <a:extLst>
              <a:ext uri="{FF2B5EF4-FFF2-40B4-BE49-F238E27FC236}">
                <a16:creationId xmlns:a16="http://schemas.microsoft.com/office/drawing/2014/main" id="{0D91AFD7-D5AC-4EDD-BAE2-C5EDE4BF42BB}"/>
              </a:ext>
            </a:extLst>
          </p:cNvPr>
          <p:cNvSpPr txBox="1"/>
          <p:nvPr/>
        </p:nvSpPr>
        <p:spPr>
          <a:xfrm>
            <a:off x="1066801" y="568961"/>
            <a:ext cx="9540239" cy="954107"/>
          </a:xfrm>
          <a:prstGeom prst="rect">
            <a:avLst/>
          </a:prstGeom>
          <a:noFill/>
        </p:spPr>
        <p:txBody>
          <a:bodyPr wrap="square" rtlCol="0">
            <a:spAutoFit/>
          </a:bodyPr>
          <a:lstStyle/>
          <a:p>
            <a:r>
              <a:rPr lang="en-US" sz="2800" dirty="0"/>
              <a:t>A Framework for Conceptualizing Program Sustainability</a:t>
            </a:r>
          </a:p>
        </p:txBody>
      </p:sp>
    </p:spTree>
    <p:extLst>
      <p:ext uri="{BB962C8B-B14F-4D97-AF65-F5344CB8AC3E}">
        <p14:creationId xmlns:p14="http://schemas.microsoft.com/office/powerpoint/2010/main" val="34338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52EC5-FE6E-4799-A88E-8FB00862B147}"/>
              </a:ext>
            </a:extLst>
          </p:cNvPr>
          <p:cNvSpPr/>
          <p:nvPr/>
        </p:nvSpPr>
        <p:spPr>
          <a:xfrm>
            <a:off x="3048000" y="-4511635"/>
            <a:ext cx="6096000" cy="369332"/>
          </a:xfrm>
          <a:prstGeom prst="rect">
            <a:avLst/>
          </a:prstGeom>
        </p:spPr>
        <p:txBody>
          <a:bodyPr>
            <a:spAutoFit/>
          </a:bodyPr>
          <a:lstStyle/>
          <a:p>
            <a:endParaRPr lang="en-US" dirty="0"/>
          </a:p>
        </p:txBody>
      </p:sp>
      <p:pic>
        <p:nvPicPr>
          <p:cNvPr id="11" name="Picture 10">
            <a:extLst>
              <a:ext uri="{FF2B5EF4-FFF2-40B4-BE49-F238E27FC236}">
                <a16:creationId xmlns:a16="http://schemas.microsoft.com/office/drawing/2014/main" id="{92D808C0-96DC-47A5-8A67-8DC528FA8F19}"/>
              </a:ext>
            </a:extLst>
          </p:cNvPr>
          <p:cNvPicPr>
            <a:picLocks noChangeAspect="1"/>
          </p:cNvPicPr>
          <p:nvPr/>
        </p:nvPicPr>
        <p:blipFill rotWithShape="1">
          <a:blip r:embed="rId2">
            <a:extLst>
              <a:ext uri="{28A0092B-C50C-407E-A947-70E740481C1C}">
                <a14:useLocalDpi xmlns:a14="http://schemas.microsoft.com/office/drawing/2010/main" val="0"/>
              </a:ext>
            </a:extLst>
          </a:blip>
          <a:srcRect t="36111" r="8355" b="10411"/>
          <a:stretch/>
        </p:blipFill>
        <p:spPr>
          <a:xfrm>
            <a:off x="1514475" y="83201"/>
            <a:ext cx="8601075" cy="6031849"/>
          </a:xfrm>
          <a:prstGeom prst="rect">
            <a:avLst/>
          </a:prstGeom>
        </p:spPr>
      </p:pic>
      <p:sp>
        <p:nvSpPr>
          <p:cNvPr id="13" name="TextBox 12">
            <a:extLst>
              <a:ext uri="{FF2B5EF4-FFF2-40B4-BE49-F238E27FC236}">
                <a16:creationId xmlns:a16="http://schemas.microsoft.com/office/drawing/2014/main" id="{683A13CB-AB94-4852-AC82-4EB3D962CC6D}"/>
              </a:ext>
            </a:extLst>
          </p:cNvPr>
          <p:cNvSpPr txBox="1"/>
          <p:nvPr/>
        </p:nvSpPr>
        <p:spPr>
          <a:xfrm>
            <a:off x="1412239" y="6238240"/>
            <a:ext cx="8816341" cy="338554"/>
          </a:xfrm>
          <a:prstGeom prst="rect">
            <a:avLst/>
          </a:prstGeom>
          <a:noFill/>
        </p:spPr>
        <p:txBody>
          <a:bodyPr wrap="square" rtlCol="0">
            <a:spAutoFit/>
          </a:bodyPr>
          <a:lstStyle/>
          <a:p>
            <a:r>
              <a:rPr lang="en-US" sz="1600" dirty="0"/>
              <a:t>Shediac-</a:t>
            </a:r>
            <a:r>
              <a:rPr lang="en-US" sz="1600" dirty="0" err="1"/>
              <a:t>Rizkallah</a:t>
            </a:r>
            <a:r>
              <a:rPr lang="en-US" sz="1600" dirty="0"/>
              <a:t> and Bone, 1998</a:t>
            </a:r>
          </a:p>
        </p:txBody>
      </p:sp>
    </p:spTree>
    <p:extLst>
      <p:ext uri="{BB962C8B-B14F-4D97-AF65-F5344CB8AC3E}">
        <p14:creationId xmlns:p14="http://schemas.microsoft.com/office/powerpoint/2010/main" val="32305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BD9D2-C314-4DB9-92A4-B982E9D23EA2}"/>
              </a:ext>
            </a:extLst>
          </p:cNvPr>
          <p:cNvPicPr>
            <a:picLocks noChangeAspect="1"/>
          </p:cNvPicPr>
          <p:nvPr/>
        </p:nvPicPr>
        <p:blipFill rotWithShape="1">
          <a:blip r:embed="rId2">
            <a:extLst>
              <a:ext uri="{28A0092B-C50C-407E-A947-70E740481C1C}">
                <a14:useLocalDpi xmlns:a14="http://schemas.microsoft.com/office/drawing/2010/main" val="0"/>
              </a:ext>
            </a:extLst>
          </a:blip>
          <a:srcRect l="10465" t="3933" r="2898" b="25225"/>
          <a:stretch/>
        </p:blipFill>
        <p:spPr>
          <a:xfrm>
            <a:off x="3093720" y="1272232"/>
            <a:ext cx="6004560" cy="3616960"/>
          </a:xfrm>
          <a:prstGeom prst="rect">
            <a:avLst/>
          </a:prstGeom>
        </p:spPr>
      </p:pic>
      <p:sp>
        <p:nvSpPr>
          <p:cNvPr id="4" name="TextBox 3">
            <a:extLst>
              <a:ext uri="{FF2B5EF4-FFF2-40B4-BE49-F238E27FC236}">
                <a16:creationId xmlns:a16="http://schemas.microsoft.com/office/drawing/2014/main" id="{D8A3F6F3-5185-4CA9-8DAD-2C03206AFF5D}"/>
              </a:ext>
            </a:extLst>
          </p:cNvPr>
          <p:cNvSpPr txBox="1"/>
          <p:nvPr/>
        </p:nvSpPr>
        <p:spPr>
          <a:xfrm>
            <a:off x="3093720" y="5080000"/>
            <a:ext cx="6141720" cy="338554"/>
          </a:xfrm>
          <a:prstGeom prst="rect">
            <a:avLst/>
          </a:prstGeom>
          <a:noFill/>
        </p:spPr>
        <p:txBody>
          <a:bodyPr wrap="square" rtlCol="0">
            <a:spAutoFit/>
          </a:bodyPr>
          <a:lstStyle/>
          <a:p>
            <a:r>
              <a:rPr lang="en-US" sz="1600" dirty="0"/>
              <a:t>Chambers DA, Glasgow RE and </a:t>
            </a:r>
            <a:r>
              <a:rPr lang="en-US" sz="1600" dirty="0" err="1"/>
              <a:t>Stange</a:t>
            </a:r>
            <a:r>
              <a:rPr lang="en-US" sz="1600" dirty="0"/>
              <a:t> K, 2013</a:t>
            </a:r>
          </a:p>
        </p:txBody>
      </p:sp>
      <p:sp>
        <p:nvSpPr>
          <p:cNvPr id="5" name="TextBox 4">
            <a:extLst>
              <a:ext uri="{FF2B5EF4-FFF2-40B4-BE49-F238E27FC236}">
                <a16:creationId xmlns:a16="http://schemas.microsoft.com/office/drawing/2014/main" id="{9CE2BBFE-46A3-4E0C-8A46-703A1C618247}"/>
              </a:ext>
            </a:extLst>
          </p:cNvPr>
          <p:cNvSpPr txBox="1"/>
          <p:nvPr/>
        </p:nvSpPr>
        <p:spPr>
          <a:xfrm>
            <a:off x="3093720" y="619760"/>
            <a:ext cx="6004560" cy="461665"/>
          </a:xfrm>
          <a:prstGeom prst="rect">
            <a:avLst/>
          </a:prstGeom>
          <a:noFill/>
        </p:spPr>
        <p:txBody>
          <a:bodyPr wrap="square" rtlCol="0">
            <a:spAutoFit/>
          </a:bodyPr>
          <a:lstStyle/>
          <a:p>
            <a:r>
              <a:rPr lang="en-US" sz="2400" dirty="0"/>
              <a:t>The Dynamic Sustainability Framework</a:t>
            </a:r>
          </a:p>
        </p:txBody>
      </p:sp>
    </p:spTree>
    <p:extLst>
      <p:ext uri="{BB962C8B-B14F-4D97-AF65-F5344CB8AC3E}">
        <p14:creationId xmlns:p14="http://schemas.microsoft.com/office/powerpoint/2010/main" val="111975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35D51-B504-414C-824C-ABF873F79767}"/>
              </a:ext>
            </a:extLst>
          </p:cNvPr>
          <p:cNvPicPr>
            <a:picLocks noChangeAspect="1"/>
          </p:cNvPicPr>
          <p:nvPr/>
        </p:nvPicPr>
        <p:blipFill rotWithShape="1">
          <a:blip r:embed="rId2">
            <a:extLst>
              <a:ext uri="{28A0092B-C50C-407E-A947-70E740481C1C}">
                <a14:useLocalDpi xmlns:a14="http://schemas.microsoft.com/office/drawing/2010/main" val="0"/>
              </a:ext>
            </a:extLst>
          </a:blip>
          <a:srcRect r="321" b="6379"/>
          <a:stretch/>
        </p:blipFill>
        <p:spPr>
          <a:xfrm>
            <a:off x="3022600" y="527576"/>
            <a:ext cx="6309360" cy="5985728"/>
          </a:xfrm>
          <a:prstGeom prst="rect">
            <a:avLst/>
          </a:prstGeom>
        </p:spPr>
      </p:pic>
      <p:sp>
        <p:nvSpPr>
          <p:cNvPr id="5" name="TextBox 4">
            <a:extLst>
              <a:ext uri="{FF2B5EF4-FFF2-40B4-BE49-F238E27FC236}">
                <a16:creationId xmlns:a16="http://schemas.microsoft.com/office/drawing/2014/main" id="{9ED7E83B-1C2C-4B8B-8ADD-C76F24565379}"/>
              </a:ext>
            </a:extLst>
          </p:cNvPr>
          <p:cNvSpPr txBox="1"/>
          <p:nvPr/>
        </p:nvSpPr>
        <p:spPr>
          <a:xfrm>
            <a:off x="2479040" y="6441440"/>
            <a:ext cx="8199120" cy="461665"/>
          </a:xfrm>
          <a:prstGeom prst="rect">
            <a:avLst/>
          </a:prstGeom>
          <a:noFill/>
        </p:spPr>
        <p:txBody>
          <a:bodyPr wrap="square" rtlCol="0">
            <a:spAutoFit/>
          </a:bodyPr>
          <a:lstStyle/>
          <a:p>
            <a:r>
              <a:rPr lang="en-US" sz="2400" dirty="0"/>
              <a:t>	</a:t>
            </a:r>
            <a:r>
              <a:rPr lang="en-US" sz="1600" dirty="0"/>
              <a:t>Shelton et al., 2018</a:t>
            </a:r>
          </a:p>
        </p:txBody>
      </p:sp>
      <p:sp>
        <p:nvSpPr>
          <p:cNvPr id="2" name="TextBox 1">
            <a:extLst>
              <a:ext uri="{FF2B5EF4-FFF2-40B4-BE49-F238E27FC236}">
                <a16:creationId xmlns:a16="http://schemas.microsoft.com/office/drawing/2014/main" id="{406AEB51-C935-48FB-8442-EB21C0B5F68D}"/>
              </a:ext>
            </a:extLst>
          </p:cNvPr>
          <p:cNvSpPr txBox="1"/>
          <p:nvPr/>
        </p:nvSpPr>
        <p:spPr>
          <a:xfrm>
            <a:off x="2931160" y="0"/>
            <a:ext cx="5593080" cy="461665"/>
          </a:xfrm>
          <a:prstGeom prst="rect">
            <a:avLst/>
          </a:prstGeom>
          <a:noFill/>
        </p:spPr>
        <p:txBody>
          <a:bodyPr wrap="square" rtlCol="0">
            <a:spAutoFit/>
          </a:bodyPr>
          <a:lstStyle/>
          <a:p>
            <a:r>
              <a:rPr lang="en-US" sz="2400" dirty="0"/>
              <a:t>Integrated Sustainability Framework</a:t>
            </a:r>
          </a:p>
        </p:txBody>
      </p:sp>
    </p:spTree>
    <p:extLst>
      <p:ext uri="{BB962C8B-B14F-4D97-AF65-F5344CB8AC3E}">
        <p14:creationId xmlns:p14="http://schemas.microsoft.com/office/powerpoint/2010/main" val="98321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8320</TotalTime>
  <Words>1464</Words>
  <Application>Microsoft Office PowerPoint</Application>
  <PresentationFormat>Widescreen</PresentationFormat>
  <Paragraphs>136</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Wingdings</vt:lpstr>
      <vt:lpstr>Wingdings 3</vt:lpstr>
      <vt:lpstr>Ion</vt:lpstr>
      <vt:lpstr>Planning for the Sustainability of Health Programs and Partnerships</vt:lpstr>
      <vt:lpstr>Objectives</vt:lpstr>
      <vt:lpstr>A Definition of Sustainability</vt:lpstr>
      <vt:lpstr>Why should we be concerned about program sustainability?</vt:lpstr>
      <vt:lpstr>Lessons learned about sustainability from East Baltimore programs</vt:lpstr>
      <vt:lpstr>An early framework for conceptualizing program sustainability</vt:lpstr>
      <vt:lpstr>PowerPoint Presentation</vt:lpstr>
      <vt:lpstr>PowerPoint Presentation</vt:lpstr>
      <vt:lpstr>PowerPoint Presentation</vt:lpstr>
      <vt:lpstr>PowerPoint Presentation</vt:lpstr>
      <vt:lpstr>PowerPoint Presentation</vt:lpstr>
      <vt:lpstr>Developing a Sustainability Plan –  A10-Step Process</vt:lpstr>
      <vt:lpstr>PowerPoint Presentation</vt:lpstr>
      <vt:lpstr>Developing a Sustainability Plan –  A10-Step Process (Cont’d)</vt:lpstr>
      <vt:lpstr>A community-academic medical center partnership in East Baltimore: synthesis of 15-year results of a sustained collaborative program</vt:lpstr>
      <vt:lpstr>A community-academic medical center partnership in East Baltimore: synthesis of 15-year results of a sustained collaborative program (Cont’d)</vt:lpstr>
      <vt:lpstr>A community-academic medical center partnership in East Baltimore: synthesis of 15-year results of a sustained collaborative program (Cont’d)</vt:lpstr>
      <vt:lpstr>Role of Research Centers in Promoting Partner Engagement and Sustainability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Community-engaged Research:</dc:title>
  <dc:creator>Mona Shediac</dc:creator>
  <cp:lastModifiedBy>Mona Shediac</cp:lastModifiedBy>
  <cp:revision>177</cp:revision>
  <cp:lastPrinted>2020-07-05T11:28:12Z</cp:lastPrinted>
  <dcterms:created xsi:type="dcterms:W3CDTF">2020-05-19T19:40:40Z</dcterms:created>
  <dcterms:modified xsi:type="dcterms:W3CDTF">2020-07-07T20:48:48Z</dcterms:modified>
</cp:coreProperties>
</file>