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647B59-C85A-53A8-6817-E8F00E72459F}" v="761" dt="2020-06-11T12:18:33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96" d="100"/>
          <a:sy n="96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viation.stackexchange.com/questions/2786/what-is-the-immediate-cause-of-liftof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Carey Gibbons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CRSI Scholar: Cohort 2</a:t>
            </a:r>
            <a:endParaRPr lang="en-US" dirty="0"/>
          </a:p>
          <a:p>
            <a:r>
              <a:rPr lang="en-US"/>
              <a:t>Youth and Young Adult Outreach Worker</a:t>
            </a:r>
          </a:p>
          <a:p>
            <a:r>
              <a:rPr lang="en-US" dirty="0"/>
              <a:t>Northeast Ohio Coalition to End Homelessness</a:t>
            </a:r>
          </a:p>
          <a:p>
            <a:r>
              <a:rPr lang="en-US" dirty="0"/>
              <a:t>NEOCH</a:t>
            </a:r>
          </a:p>
        </p:txBody>
      </p:sp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6A9BC876-571A-45A6-93A3-FB2839CE6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F484B2EA-E61C-489C-A595-160191247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9E987F02-C120-4654-AD1E-98AF4B643E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64E470B5-B546-4390-9A0D-408D49895E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D061B9CE-C400-4868-9385-01A0BBB98C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40C49D50-A49B-4F80-81C4-05BBCF4B5A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4DBCE-27A4-4CF5-A921-3B380D15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r>
              <a:rPr lang="en-US"/>
              <a:t>My CRSI Research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1124B3AE-D38B-4A63-B422-F9792E745B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15EBDF-E497-462F-B6E4-E3B8208CF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>
                <a:latin typeface="Arial"/>
                <a:ea typeface="+mn-lt"/>
                <a:cs typeface="+mn-lt"/>
              </a:rPr>
              <a:t>A QUALITATIVE LOOK AT THE HEALTH CARE EXPERIENCE OF TRANS WOMEN IN CLEVELAND:</a:t>
            </a: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i="1">
                <a:latin typeface="Arial"/>
                <a:ea typeface="+mn-lt"/>
                <a:cs typeface="+mn-lt"/>
              </a:rPr>
              <a:t>WHAT ARE THE BARRIERS TO ACCESS AND GAPS IN SERVICE AS EXPERIENCED BY TRANS WOMEN SEEKING HEALTH CARE AMONG VARIOUS CUYAHOGA COUNTY HEALTH CLINICS?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72BBBF27-CB50-48D6-9655-567949265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325" y="2394080"/>
            <a:ext cx="2839277" cy="830488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6" name="Picture 19" descr="A drawing of a face&#10;&#10;Description generated with high confidence">
            <a:extLst>
              <a:ext uri="{FF2B5EF4-FFF2-40B4-BE49-F238E27FC236}">
                <a16:creationId xmlns:a16="http://schemas.microsoft.com/office/drawing/2014/main" xmlns="" id="{1696A19A-A643-4F98-9729-D26C611FD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5453" y="3631646"/>
            <a:ext cx="2843021" cy="533066"/>
          </a:xfrm>
          <a:prstGeom prst="rect">
            <a:avLst/>
          </a:prstGeom>
          <a:ln w="57150" cmpd="thickThin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8496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E61F402-3445-458A-9A2B-D28FD2883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673C096-95AE-4644-B76C-1DF1B667D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7A91835-418B-4867-87D7-1376A57F3F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5B511A1-E0EC-49FE-8068-9DA29CD00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4A61BC5F-ADA4-4DBA-9C6B-E17E0B82EC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CE6F7D2-ACED-47D2-BEFD-FB26F75374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F814C-7A96-46DB-8E12-F30D212D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Poster Presentation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BE880E9-2B86-4CDB-B5B7-308745CDD1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B9360AD-D285-4A1C-8C91-A31F45F84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endParaRPr lang="en-US" sz="1600">
              <a:solidFill>
                <a:srgbClr val="262626"/>
              </a:solidFill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6771B29-0722-477F-A096-154ECE115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668" y="1377949"/>
            <a:ext cx="5469466" cy="4102099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7060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2275F-6299-4A0D-9C6D-AE786BC4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Did CRSI Take Me?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64F1DE2-5151-481F-B997-2A79AE367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295400" y="2609974"/>
            <a:ext cx="9601200" cy="321285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C08C5D-E74F-421C-A57D-433F72D2EA49}"/>
              </a:ext>
            </a:extLst>
          </p:cNvPr>
          <p:cNvSpPr txBox="1"/>
          <p:nvPr/>
        </p:nvSpPr>
        <p:spPr>
          <a:xfrm>
            <a:off x="1295400" y="5822950"/>
            <a:ext cx="9601200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99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xmlns="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xmlns="" id="{572F6A24-139E-4EB5-86D2-431F42EF8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3963AE85-BE5D-4975-BACF-DDDCC9C2A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xmlns="" id="{1E7751F0-16BF-4A9D-B778-5D46B92B44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1D755924-121A-47AA-8613-995D4108B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xmlns="" id="{B4D2AFDA-19BE-4455-830E-1541E5D7B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xmlns="" id="{0FB15EBF-E414-4E00-87E7-700A78A60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B9F71-C345-414E-A9B7-ECE9B950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Who is NEOCH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9DA5B05-DD14-4860-AC45-02A8D2EE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1BCAD7C9-0435-46AD-BC7A-1AF7185017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465" r="-1" b="-1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36BE37AC-AD36-4C42-9B8C-C5500F4E7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095E46-3078-4B0A-9F12-157348062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Char char="•"/>
            </a:pPr>
            <a:r>
              <a:rPr lang="en-US">
                <a:latin typeface="Arial"/>
                <a:cs typeface="Arial"/>
              </a:rPr>
              <a:t>The mission of neoch is to organize and empower homeless and at-risk men, women and children to break the cycle of poverty through public education, advocacy and the creation of nurturing environments.</a:t>
            </a:r>
            <a:endParaRPr lang="en-US"/>
          </a:p>
          <a:p>
            <a:pPr marL="285750" indent="-285750" algn="l">
              <a:buChar char="•"/>
            </a:pPr>
            <a:r>
              <a:rPr lang="en-US" dirty="0">
                <a:latin typeface="Arial"/>
              </a:rPr>
              <a:t/>
            </a:r>
            <a:br>
              <a:rPr lang="en-US" dirty="0">
                <a:latin typeface="Arial"/>
              </a:rPr>
            </a:br>
            <a:r>
              <a:rPr lang="en-US">
                <a:latin typeface="Arial"/>
                <a:ea typeface="+mn-lt"/>
                <a:cs typeface="+mn-lt"/>
              </a:rPr>
              <a:t>NEOCH has developed its vision by actively listening to, mobilizing, and working with those currently experiencing homelessnes</a:t>
            </a:r>
          </a:p>
          <a:p>
            <a:pPr marL="285750" indent="-285750" algn="l">
              <a:buChar char="•"/>
            </a:pPr>
            <a:r>
              <a:rPr lang="en-US">
                <a:latin typeface="Arial"/>
                <a:cs typeface="Arial"/>
              </a:rPr>
              <a:t>We are a small but mighty staff of 8</a:t>
            </a:r>
            <a:endParaRPr lang="en-US" dirty="0">
              <a:latin typeface="Arial"/>
              <a:cs typeface="Arial"/>
            </a:endParaRPr>
          </a:p>
          <a:p>
            <a:pPr algn="l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858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F6D81C7-B083-478E-82FE-089A8CB72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8398EDA2-4889-433D-AC01-5214D79764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0099D46A-AF52-46FD-938B-D31189460A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C933E919-C473-4F0E-9DBC-CC65FC9E92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FBBF3BDD-5C99-4FDC-BBCB-E711359D93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F06B54F2-CD11-4359-A7D6-DA7C76C09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ED56E41F-B8E0-4D18-B554-FD40260DE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DB31E17-E562-4F82-98D0-858C84120F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58BF3B07-5EF6-4E5B-834E-C1398DB60A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3DDA1859-D108-4C60-B38B-C85485AB38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E498EA77-084B-43CC-B94D-566F1D8E1E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99B16D3F-47E8-419E-9C4E-ED6FC918FB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CC8E2-FA1D-48C6-8E86-273F8EC9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rgbClr val="262626"/>
                </a:solidFill>
                <a:latin typeface="Arial"/>
                <a:cs typeface="Arial"/>
              </a:rPr>
              <a:t>Who I am Serving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3E937B9-07EE-456A-A31C-41A8866E2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8B1EE49D-B608-4B52-A1FE-510684C433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16689" r="20722" b="-1"/>
          <a:stretch/>
        </p:blipFill>
        <p:spPr>
          <a:xfrm>
            <a:off x="1895690" y="1410208"/>
            <a:ext cx="4312762" cy="385878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FD2308B7-2829-44DD-B213-27EEBDED1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1BB625-EE57-4A4B-89D4-C9B2986C9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l"/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The youth </a:t>
            </a:r>
            <a:r>
              <a:rPr lang="en-US" sz="2400">
                <a:solidFill>
                  <a:srgbClr val="262626"/>
                </a:solidFill>
                <a:latin typeface="Arial"/>
                <a:cs typeface="Arial"/>
              </a:rPr>
              <a:t>identify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 as:</a:t>
            </a:r>
            <a:endParaRPr lang="en-US"/>
          </a:p>
          <a:p>
            <a:pPr algn="l">
              <a:buChar char="•"/>
            </a:pPr>
            <a:r>
              <a:rPr lang="en-US" sz="2400">
                <a:solidFill>
                  <a:srgbClr val="262626"/>
                </a:solidFill>
                <a:latin typeface="Arial"/>
                <a:cs typeface="Arial"/>
              </a:rPr>
              <a:t>14-24 yo</a:t>
            </a:r>
          </a:p>
          <a:p>
            <a:pPr algn="l"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LGBTQ+</a:t>
            </a:r>
          </a:p>
          <a:p>
            <a:pPr algn="l"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Aged out of foster care</a:t>
            </a:r>
          </a:p>
          <a:p>
            <a:pPr algn="l"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Pregnant or have a child</a:t>
            </a:r>
          </a:p>
          <a:p>
            <a:pPr algn="l"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Human </a:t>
            </a:r>
            <a:r>
              <a:rPr lang="en-US" sz="2400">
                <a:solidFill>
                  <a:srgbClr val="262626"/>
                </a:solidFill>
                <a:latin typeface="Arial"/>
                <a:cs typeface="Arial"/>
              </a:rPr>
              <a:t>Trafficking</a:t>
            </a:r>
          </a:p>
          <a:p>
            <a:pPr algn="l">
              <a:buFont typeface="Arial"/>
              <a:buChar char="•"/>
            </a:pPr>
            <a:endParaRPr lang="en-US" dirty="0">
              <a:solidFill>
                <a:srgbClr val="262626"/>
              </a:solidFill>
            </a:endParaRPr>
          </a:p>
          <a:p>
            <a:pPr algn="l">
              <a:buFont typeface="Arial"/>
              <a:buChar char="•"/>
            </a:pPr>
            <a:endParaRPr 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4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CD07172-CD61-45EB-BEE3-F644503E5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EADA5DB-ED12-413A-AAB5-6A8D1152E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BA45E5C-ACB9-49E8-B4DB-5255C237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AA100-2130-46B6-9205-8BBB74B0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262626"/>
                </a:solidFill>
              </a:rPr>
              <a:t>Thank you for your time.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B36423-E91F-45BE-82C1-075DC0A81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851" y="4439732"/>
            <a:ext cx="3112851" cy="14526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Any questions?</a:t>
            </a: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xmlns="" id="{857E618C-1D7B-4A51-90C1-6106CD8A1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picture containing clothing&#10;&#10;Description generated with very high confidence">
            <a:extLst>
              <a:ext uri="{FF2B5EF4-FFF2-40B4-BE49-F238E27FC236}">
                <a16:creationId xmlns:a16="http://schemas.microsoft.com/office/drawing/2014/main" xmlns="" id="{055AF762-AE92-45FF-A7AC-D468F9A417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17919" r="17919"/>
          <a:stretch/>
        </p:blipFill>
        <p:spPr>
          <a:xfrm>
            <a:off x="6692325" y="609602"/>
            <a:ext cx="3585211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87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153</Words>
  <Application>Microsoft Office PowerPoint</Application>
  <PresentationFormat>Custom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Carey Gibbons</vt:lpstr>
      <vt:lpstr>My CRSI Research</vt:lpstr>
      <vt:lpstr>Poster Presentation</vt:lpstr>
      <vt:lpstr>Where Did CRSI Take Me?</vt:lpstr>
      <vt:lpstr>Who is NEOCH</vt:lpstr>
      <vt:lpstr>Who I am Serving</vt:lpstr>
      <vt:lpstr>Thank you for your time.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Carey Gibbons</dc:creator>
  <cp:lastModifiedBy>Carey Gibbons</cp:lastModifiedBy>
  <cp:revision>221</cp:revision>
  <dcterms:created xsi:type="dcterms:W3CDTF">2020-06-10T20:20:14Z</dcterms:created>
  <dcterms:modified xsi:type="dcterms:W3CDTF">2020-06-11T12:25:31Z</dcterms:modified>
</cp:coreProperties>
</file>