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3" r:id="rId5"/>
    <p:sldMasterId id="2147483702" r:id="rId6"/>
    <p:sldMasterId id="2147483717" r:id="rId7"/>
  </p:sldMasterIdLst>
  <p:notesMasterIdLst>
    <p:notesMasterId r:id="rId33"/>
  </p:notesMasterIdLst>
  <p:sldIdLst>
    <p:sldId id="256" r:id="rId8"/>
    <p:sldId id="266" r:id="rId9"/>
    <p:sldId id="268" r:id="rId10"/>
    <p:sldId id="766" r:id="rId11"/>
    <p:sldId id="325" r:id="rId12"/>
    <p:sldId id="264" r:id="rId13"/>
    <p:sldId id="630" r:id="rId14"/>
    <p:sldId id="262" r:id="rId15"/>
    <p:sldId id="768" r:id="rId16"/>
    <p:sldId id="793" r:id="rId17"/>
    <p:sldId id="761" r:id="rId18"/>
    <p:sldId id="293" r:id="rId19"/>
    <p:sldId id="260" r:id="rId20"/>
    <p:sldId id="450" r:id="rId21"/>
    <p:sldId id="753" r:id="rId22"/>
    <p:sldId id="294" r:id="rId23"/>
    <p:sldId id="741" r:id="rId24"/>
    <p:sldId id="642" r:id="rId25"/>
    <p:sldId id="586" r:id="rId26"/>
    <p:sldId id="747" r:id="rId27"/>
    <p:sldId id="794" r:id="rId28"/>
    <p:sldId id="419" r:id="rId29"/>
    <p:sldId id="769" r:id="rId30"/>
    <p:sldId id="767" r:id="rId31"/>
    <p:sldId id="760"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9357" autoAdjust="0"/>
  </p:normalViewPr>
  <p:slideViewPr>
    <p:cSldViewPr snapToGrid="0" snapToObjects="1">
      <p:cViewPr varScale="1">
        <p:scale>
          <a:sx n="73" d="100"/>
          <a:sy n="73" d="100"/>
        </p:scale>
        <p:origin x="638"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C475C-8472-4EA0-8B53-2CC886EEBDD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785DCBA-082E-4A9D-90C9-B1CF1E889CCE}">
      <dgm:prSet phldrT="[Text]" custT="1"/>
      <dgm:spPr/>
      <dgm:t>
        <a:bodyPr/>
        <a:lstStyle/>
        <a:p>
          <a:r>
            <a:rPr lang="en-US" sz="1800" dirty="0"/>
            <a:t>National CLAS Standards</a:t>
          </a:r>
        </a:p>
      </dgm:t>
    </dgm:pt>
    <dgm:pt modelId="{B1C94133-E9AD-4760-9701-2B3A7E8B0070}" type="parTrans" cxnId="{D95989D4-5590-4D12-8378-F1BAB2039AC8}">
      <dgm:prSet/>
      <dgm:spPr/>
      <dgm:t>
        <a:bodyPr/>
        <a:lstStyle/>
        <a:p>
          <a:endParaRPr lang="en-US"/>
        </a:p>
      </dgm:t>
    </dgm:pt>
    <dgm:pt modelId="{CDAD1D1C-4757-4931-8D99-FDCC39CABC04}" type="sibTrans" cxnId="{D95989D4-5590-4D12-8378-F1BAB2039AC8}">
      <dgm:prSet/>
      <dgm:spPr/>
      <dgm:t>
        <a:bodyPr/>
        <a:lstStyle/>
        <a:p>
          <a:endParaRPr lang="en-US"/>
        </a:p>
      </dgm:t>
    </dgm:pt>
    <dgm:pt modelId="{BD0ACACB-1D78-4669-B08F-E0E1FFBB127C}">
      <dgm:prSet phldrT="[Text]" custT="1"/>
      <dgm:spPr/>
      <dgm:t>
        <a:bodyPr/>
        <a:lstStyle/>
        <a:p>
          <a:r>
            <a:rPr lang="en-US" sz="1800" dirty="0"/>
            <a:t>Equity of Care</a:t>
          </a:r>
        </a:p>
      </dgm:t>
    </dgm:pt>
    <dgm:pt modelId="{3E90764B-A3D0-43AA-8DD7-A4BBE06B1DD8}" type="parTrans" cxnId="{469D53F7-650F-4493-BACE-FE7D736B4CBF}">
      <dgm:prSet/>
      <dgm:spPr/>
      <dgm:t>
        <a:bodyPr/>
        <a:lstStyle/>
        <a:p>
          <a:endParaRPr lang="en-US"/>
        </a:p>
      </dgm:t>
    </dgm:pt>
    <dgm:pt modelId="{679763B8-B3FA-4ED2-8BEF-8D2F00529464}" type="sibTrans" cxnId="{469D53F7-650F-4493-BACE-FE7D736B4CBF}">
      <dgm:prSet/>
      <dgm:spPr/>
      <dgm:t>
        <a:bodyPr/>
        <a:lstStyle/>
        <a:p>
          <a:endParaRPr lang="en-US"/>
        </a:p>
      </dgm:t>
    </dgm:pt>
    <dgm:pt modelId="{A53D19DC-1495-4E7E-9675-16D8E14A0222}">
      <dgm:prSet phldrT="[Text]" custT="1"/>
      <dgm:spPr/>
      <dgm:t>
        <a:bodyPr/>
        <a:lstStyle/>
        <a:p>
          <a:pPr algn="l"/>
          <a:r>
            <a:rPr lang="en-US" sz="1200" dirty="0"/>
            <a:t>Equity of Care Pledge to Act Framework</a:t>
          </a:r>
        </a:p>
      </dgm:t>
    </dgm:pt>
    <dgm:pt modelId="{280FB03F-87D2-4E5C-B038-1E005EB70E70}" type="parTrans" cxnId="{5BBE3DF2-364C-41DF-A112-66EF5B02F2FD}">
      <dgm:prSet/>
      <dgm:spPr/>
      <dgm:t>
        <a:bodyPr/>
        <a:lstStyle/>
        <a:p>
          <a:endParaRPr lang="en-US"/>
        </a:p>
      </dgm:t>
    </dgm:pt>
    <dgm:pt modelId="{67418045-CBB5-47E7-9A57-DCF21DD0633E}" type="sibTrans" cxnId="{5BBE3DF2-364C-41DF-A112-66EF5B02F2FD}">
      <dgm:prSet/>
      <dgm:spPr/>
      <dgm:t>
        <a:bodyPr/>
        <a:lstStyle/>
        <a:p>
          <a:endParaRPr lang="en-US"/>
        </a:p>
      </dgm:t>
    </dgm:pt>
    <dgm:pt modelId="{48A39A72-F182-4189-A36B-473B3D9FA734}">
      <dgm:prSet phldrT="[Text]" custT="1"/>
      <dgm:spPr/>
      <dgm:t>
        <a:bodyPr/>
        <a:lstStyle/>
        <a:p>
          <a:r>
            <a:rPr lang="en-US" sz="1800" dirty="0"/>
            <a:t>The Joint Commission</a:t>
          </a:r>
        </a:p>
      </dgm:t>
    </dgm:pt>
    <dgm:pt modelId="{7C10F259-D7CF-45A1-B270-53A0EE99DBD8}" type="parTrans" cxnId="{16EFA46E-22B2-4487-8D50-0084EE18BC1C}">
      <dgm:prSet/>
      <dgm:spPr/>
      <dgm:t>
        <a:bodyPr/>
        <a:lstStyle/>
        <a:p>
          <a:endParaRPr lang="en-US"/>
        </a:p>
      </dgm:t>
    </dgm:pt>
    <dgm:pt modelId="{09C93144-6F0D-4557-9F5A-3CD507F11C61}" type="sibTrans" cxnId="{16EFA46E-22B2-4487-8D50-0084EE18BC1C}">
      <dgm:prSet/>
      <dgm:spPr/>
      <dgm:t>
        <a:bodyPr/>
        <a:lstStyle/>
        <a:p>
          <a:endParaRPr lang="en-US"/>
        </a:p>
      </dgm:t>
    </dgm:pt>
    <dgm:pt modelId="{8709E752-0055-43DD-A255-42CB082F7A4C}">
      <dgm:prSet phldrT="[Text]" custT="1"/>
      <dgm:spPr/>
      <dgm:t>
        <a:bodyPr/>
        <a:lstStyle/>
        <a:p>
          <a:pPr algn="l"/>
          <a:endParaRPr lang="en-US" sz="1200" dirty="0"/>
        </a:p>
        <a:p>
          <a:pPr algn="l"/>
          <a:r>
            <a:rPr lang="en-US" sz="1200" dirty="0"/>
            <a:t>Standards that address:</a:t>
          </a:r>
        </a:p>
        <a:p>
          <a:pPr algn="l"/>
          <a:endParaRPr lang="en-US" sz="1200" dirty="0"/>
        </a:p>
        <a:p>
          <a:pPr algn="l"/>
          <a:r>
            <a:rPr lang="en-US" sz="1200" dirty="0"/>
            <a:t>-</a:t>
          </a:r>
          <a:r>
            <a:rPr lang="en-US" sz="1200" dirty="0">
              <a:solidFill>
                <a:srgbClr val="FFFF00"/>
              </a:solidFill>
            </a:rPr>
            <a:t>Language</a:t>
          </a:r>
        </a:p>
        <a:p>
          <a:pPr algn="l"/>
          <a:r>
            <a:rPr lang="en-US" sz="1200" dirty="0"/>
            <a:t>-Culture</a:t>
          </a:r>
        </a:p>
        <a:p>
          <a:pPr algn="l"/>
          <a:r>
            <a:rPr lang="en-US" sz="1200" dirty="0"/>
            <a:t>-Health Literacy</a:t>
          </a:r>
        </a:p>
        <a:p>
          <a:pPr algn="l"/>
          <a:r>
            <a:rPr lang="en-US" sz="1200" dirty="0"/>
            <a:t>-Cross-cultural Communication</a:t>
          </a:r>
        </a:p>
        <a:p>
          <a:pPr algn="l"/>
          <a:r>
            <a:rPr lang="en-US" sz="1200" dirty="0"/>
            <a:t>-</a:t>
          </a:r>
          <a:r>
            <a:rPr lang="en-US" sz="1200" dirty="0">
              <a:solidFill>
                <a:srgbClr val="FFFF00"/>
              </a:solidFill>
            </a:rPr>
            <a:t>Cultural Competence</a:t>
          </a:r>
        </a:p>
        <a:p>
          <a:pPr algn="l"/>
          <a:r>
            <a:rPr lang="en-US" sz="1200" dirty="0"/>
            <a:t>-Patient and Family-Centered Care</a:t>
          </a:r>
        </a:p>
      </dgm:t>
    </dgm:pt>
    <dgm:pt modelId="{44504F1D-FD49-45AC-9A45-BB4B4358B3D5}" type="parTrans" cxnId="{1C1B3477-836D-40B7-8003-10B47B792D02}">
      <dgm:prSet/>
      <dgm:spPr/>
      <dgm:t>
        <a:bodyPr/>
        <a:lstStyle/>
        <a:p>
          <a:endParaRPr lang="en-US"/>
        </a:p>
      </dgm:t>
    </dgm:pt>
    <dgm:pt modelId="{E454A7D7-F0A3-47A0-B742-34F1FE994EC8}" type="sibTrans" cxnId="{1C1B3477-836D-40B7-8003-10B47B792D02}">
      <dgm:prSet/>
      <dgm:spPr/>
      <dgm:t>
        <a:bodyPr/>
        <a:lstStyle/>
        <a:p>
          <a:endParaRPr lang="en-US"/>
        </a:p>
      </dgm:t>
    </dgm:pt>
    <dgm:pt modelId="{7DF4EEEF-617C-4F4F-82DD-C05324900435}">
      <dgm:prSet custT="1"/>
      <dgm:spPr/>
      <dgm:t>
        <a:bodyPr/>
        <a:lstStyle/>
        <a:p>
          <a:pPr algn="l"/>
          <a:r>
            <a:rPr lang="en-US" sz="1100" b="0" dirty="0">
              <a:solidFill>
                <a:schemeClr val="bg1"/>
              </a:solidFill>
            </a:rPr>
            <a:t>Standards for “Culturally and Linguistically Appropriate Services: </a:t>
          </a:r>
          <a:r>
            <a:rPr lang="en-US" sz="1100" b="0" baseline="0" dirty="0">
              <a:solidFill>
                <a:schemeClr val="bg1"/>
              </a:solidFill>
            </a:rPr>
            <a:t>these are </a:t>
          </a:r>
          <a:r>
            <a:rPr lang="en-US" sz="1100" b="0" dirty="0">
              <a:solidFill>
                <a:schemeClr val="bg1"/>
              </a:solidFill>
            </a:rPr>
            <a:t>15</a:t>
          </a:r>
          <a:r>
            <a:rPr lang="en-US" sz="1100" b="0" baseline="0" dirty="0">
              <a:solidFill>
                <a:schemeClr val="bg1"/>
              </a:solidFill>
            </a:rPr>
            <a:t> National Standards acknowledged and integrated by The Joint Commission that include:</a:t>
          </a:r>
        </a:p>
        <a:p>
          <a:pPr algn="l"/>
          <a:r>
            <a:rPr lang="en-US" sz="1100" b="0" baseline="0" dirty="0">
              <a:solidFill>
                <a:schemeClr val="bg1"/>
              </a:solidFill>
            </a:rPr>
            <a:t>-Fostering Cultural Competence</a:t>
          </a:r>
        </a:p>
        <a:p>
          <a:pPr algn="l"/>
          <a:r>
            <a:rPr lang="en-US" sz="1100" b="0" baseline="0" dirty="0">
              <a:solidFill>
                <a:schemeClr val="bg1"/>
              </a:solidFill>
            </a:rPr>
            <a:t>-Ensuring Language Access-</a:t>
          </a:r>
        </a:p>
        <a:p>
          <a:pPr algn="l"/>
          <a:r>
            <a:rPr lang="en-US" sz="1100" b="0" baseline="0" dirty="0">
              <a:solidFill>
                <a:schemeClr val="bg1"/>
              </a:solidFill>
            </a:rPr>
            <a:t>-Reflecting and Respecting Diversity</a:t>
          </a:r>
        </a:p>
        <a:p>
          <a:pPr algn="l"/>
          <a:r>
            <a:rPr lang="en-US" sz="1100" b="0" baseline="0" dirty="0">
              <a:solidFill>
                <a:schemeClr val="bg1"/>
              </a:solidFill>
            </a:rPr>
            <a:t>-</a:t>
          </a:r>
          <a:r>
            <a:rPr lang="en-US" sz="1100" b="1" baseline="0" dirty="0">
              <a:solidFill>
                <a:srgbClr val="FFFF00"/>
              </a:solidFill>
            </a:rPr>
            <a:t>Collecting Diversity Data</a:t>
          </a:r>
        </a:p>
        <a:p>
          <a:pPr algn="l"/>
          <a:r>
            <a:rPr lang="en-US" sz="1100" b="1" baseline="0" dirty="0">
              <a:solidFill>
                <a:srgbClr val="FFFF00"/>
              </a:solidFill>
            </a:rPr>
            <a:t>-</a:t>
          </a:r>
          <a:r>
            <a:rPr lang="en-US" sz="1100" b="0" baseline="0" dirty="0">
              <a:solidFill>
                <a:schemeClr val="bg1"/>
              </a:solidFill>
            </a:rPr>
            <a:t>Building Community Partnerships</a:t>
          </a:r>
        </a:p>
        <a:p>
          <a:pPr algn="l"/>
          <a:r>
            <a:rPr lang="en-US" sz="1100" b="0" baseline="0" dirty="0">
              <a:solidFill>
                <a:schemeClr val="bg1"/>
              </a:solidFill>
            </a:rPr>
            <a:t>-</a:t>
          </a:r>
          <a:r>
            <a:rPr lang="en-US" sz="1100" b="1" baseline="0" dirty="0">
              <a:solidFill>
                <a:srgbClr val="FFFF00"/>
              </a:solidFill>
            </a:rPr>
            <a:t>Benchmarking, Planning and Evaluating</a:t>
          </a:r>
          <a:endParaRPr lang="en-US" sz="1100" b="0" baseline="0" dirty="0">
            <a:solidFill>
              <a:schemeClr val="bg1"/>
            </a:solidFill>
          </a:endParaRPr>
        </a:p>
      </dgm:t>
    </dgm:pt>
    <dgm:pt modelId="{A3E833C2-95D5-4BA0-BBE7-377CE06A5D27}" type="parTrans" cxnId="{F06A6D6B-A839-4369-9695-21E7695D63C3}">
      <dgm:prSet/>
      <dgm:spPr/>
      <dgm:t>
        <a:bodyPr/>
        <a:lstStyle/>
        <a:p>
          <a:endParaRPr lang="en-US"/>
        </a:p>
      </dgm:t>
    </dgm:pt>
    <dgm:pt modelId="{37480A8D-3646-45F9-83F3-6F64E6592972}" type="sibTrans" cxnId="{F06A6D6B-A839-4369-9695-21E7695D63C3}">
      <dgm:prSet/>
      <dgm:spPr/>
      <dgm:t>
        <a:bodyPr/>
        <a:lstStyle/>
        <a:p>
          <a:endParaRPr lang="en-US"/>
        </a:p>
      </dgm:t>
    </dgm:pt>
    <dgm:pt modelId="{BF061EF1-2035-4D33-8417-A9EAFFFF00C7}">
      <dgm:prSet custT="1"/>
      <dgm:spPr/>
      <dgm:t>
        <a:bodyPr/>
        <a:lstStyle/>
        <a:p>
          <a:pPr algn="l"/>
          <a:r>
            <a:rPr lang="en-US" sz="950" b="1" dirty="0">
              <a:solidFill>
                <a:srgbClr val="FFFF00"/>
              </a:solidFill>
            </a:rPr>
            <a:t>Increasing the collection and use of race, ethnicity, language preference and other socio-demographic data to inform programming and outcomes</a:t>
          </a:r>
        </a:p>
      </dgm:t>
    </dgm:pt>
    <dgm:pt modelId="{A44F0FCF-9826-43C6-955B-34BCCB7B95A6}" type="parTrans" cxnId="{42E95570-E571-4D88-ABB0-83240D0DDA31}">
      <dgm:prSet/>
      <dgm:spPr/>
      <dgm:t>
        <a:bodyPr/>
        <a:lstStyle/>
        <a:p>
          <a:endParaRPr lang="en-US"/>
        </a:p>
      </dgm:t>
    </dgm:pt>
    <dgm:pt modelId="{73AADEAD-845F-4621-9C54-F588CBBAA288}" type="sibTrans" cxnId="{42E95570-E571-4D88-ABB0-83240D0DDA31}">
      <dgm:prSet/>
      <dgm:spPr/>
      <dgm:t>
        <a:bodyPr/>
        <a:lstStyle/>
        <a:p>
          <a:endParaRPr lang="en-US"/>
        </a:p>
      </dgm:t>
    </dgm:pt>
    <dgm:pt modelId="{D8BE1961-A04A-4C5D-8961-265A772F361C}">
      <dgm:prSet custT="1"/>
      <dgm:spPr/>
      <dgm:t>
        <a:bodyPr/>
        <a:lstStyle/>
        <a:p>
          <a:pPr algn="l"/>
          <a:r>
            <a:rPr lang="en-US" sz="1200" dirty="0"/>
            <a:t>Increasing cultural competency training to increase</a:t>
          </a:r>
          <a:r>
            <a:rPr lang="en-US" sz="1200" baseline="0" dirty="0"/>
            <a:t> culturally competent care</a:t>
          </a:r>
          <a:endParaRPr lang="en-US" sz="1200" dirty="0"/>
        </a:p>
      </dgm:t>
    </dgm:pt>
    <dgm:pt modelId="{5896B711-8279-4CDC-8E4E-0AAD52583204}" type="parTrans" cxnId="{EE92C205-0A89-4BDD-954B-93F32E65E8F0}">
      <dgm:prSet/>
      <dgm:spPr/>
      <dgm:t>
        <a:bodyPr/>
        <a:lstStyle/>
        <a:p>
          <a:endParaRPr lang="en-US"/>
        </a:p>
      </dgm:t>
    </dgm:pt>
    <dgm:pt modelId="{EF433022-19FD-46C6-B42B-3DF7B4DD2067}" type="sibTrans" cxnId="{EE92C205-0A89-4BDD-954B-93F32E65E8F0}">
      <dgm:prSet/>
      <dgm:spPr/>
      <dgm:t>
        <a:bodyPr/>
        <a:lstStyle/>
        <a:p>
          <a:endParaRPr lang="en-US"/>
        </a:p>
      </dgm:t>
    </dgm:pt>
    <dgm:pt modelId="{85E3EC9D-7378-4427-9F1F-C8C426CC5D6A}">
      <dgm:prSet custT="1"/>
      <dgm:spPr/>
      <dgm:t>
        <a:bodyPr/>
        <a:lstStyle/>
        <a:p>
          <a:pPr algn="l"/>
          <a:r>
            <a:rPr lang="en-US" sz="1200" dirty="0"/>
            <a:t>Increasing diversity in leadership and governance to reflect the communities we serve</a:t>
          </a:r>
        </a:p>
      </dgm:t>
    </dgm:pt>
    <dgm:pt modelId="{BC34EEC6-4C03-4447-A6E8-60CFBF3D5977}" type="parTrans" cxnId="{AA4DBD43-5424-44DC-9F5D-F441BEB7516A}">
      <dgm:prSet/>
      <dgm:spPr/>
      <dgm:t>
        <a:bodyPr/>
        <a:lstStyle/>
        <a:p>
          <a:endParaRPr lang="en-US"/>
        </a:p>
      </dgm:t>
    </dgm:pt>
    <dgm:pt modelId="{D96BCD15-FD84-498A-9EA6-38FB73229955}" type="sibTrans" cxnId="{AA4DBD43-5424-44DC-9F5D-F441BEB7516A}">
      <dgm:prSet/>
      <dgm:spPr/>
      <dgm:t>
        <a:bodyPr/>
        <a:lstStyle/>
        <a:p>
          <a:endParaRPr lang="en-US"/>
        </a:p>
      </dgm:t>
    </dgm:pt>
    <dgm:pt modelId="{2A66DEE4-CBD3-4067-AD77-15ED2E08A21D}" type="pres">
      <dgm:prSet presAssocID="{A59C475C-8472-4EA0-8B53-2CC886EEBDD1}" presName="theList" presStyleCnt="0">
        <dgm:presLayoutVars>
          <dgm:dir/>
          <dgm:animLvl val="lvl"/>
          <dgm:resizeHandles val="exact"/>
        </dgm:presLayoutVars>
      </dgm:prSet>
      <dgm:spPr/>
    </dgm:pt>
    <dgm:pt modelId="{BF839F1E-8E8E-4F4D-87C7-5061E4155E7B}" type="pres">
      <dgm:prSet presAssocID="{2785DCBA-082E-4A9D-90C9-B1CF1E889CCE}" presName="compNode" presStyleCnt="0"/>
      <dgm:spPr/>
    </dgm:pt>
    <dgm:pt modelId="{B7AF0E4A-B605-4E59-BF7B-493DE1A365A6}" type="pres">
      <dgm:prSet presAssocID="{2785DCBA-082E-4A9D-90C9-B1CF1E889CCE}" presName="aNode" presStyleLbl="bgShp" presStyleIdx="0" presStyleCnt="3"/>
      <dgm:spPr/>
    </dgm:pt>
    <dgm:pt modelId="{6F7309C4-7F16-4285-A06D-C81DA0C4CF2D}" type="pres">
      <dgm:prSet presAssocID="{2785DCBA-082E-4A9D-90C9-B1CF1E889CCE}" presName="textNode" presStyleLbl="bgShp" presStyleIdx="0" presStyleCnt="3"/>
      <dgm:spPr/>
    </dgm:pt>
    <dgm:pt modelId="{1211ACD4-AFDB-4271-BB76-9B9995D58EBB}" type="pres">
      <dgm:prSet presAssocID="{2785DCBA-082E-4A9D-90C9-B1CF1E889CCE}" presName="compChildNode" presStyleCnt="0"/>
      <dgm:spPr/>
    </dgm:pt>
    <dgm:pt modelId="{2B3E2744-6F9D-4B03-9521-901A7646007F}" type="pres">
      <dgm:prSet presAssocID="{2785DCBA-082E-4A9D-90C9-B1CF1E889CCE}" presName="theInnerList" presStyleCnt="0"/>
      <dgm:spPr/>
    </dgm:pt>
    <dgm:pt modelId="{02A313D9-55F0-43A3-8F3F-19A58AAE4003}" type="pres">
      <dgm:prSet presAssocID="{7DF4EEEF-617C-4F4F-82DD-C05324900435}" presName="childNode" presStyleLbl="node1" presStyleIdx="0" presStyleCnt="6" custScaleY="119900">
        <dgm:presLayoutVars>
          <dgm:bulletEnabled val="1"/>
        </dgm:presLayoutVars>
      </dgm:prSet>
      <dgm:spPr/>
    </dgm:pt>
    <dgm:pt modelId="{733F121A-A698-4C62-B7DF-BA4DDD05492F}" type="pres">
      <dgm:prSet presAssocID="{2785DCBA-082E-4A9D-90C9-B1CF1E889CCE}" presName="aSpace" presStyleCnt="0"/>
      <dgm:spPr/>
    </dgm:pt>
    <dgm:pt modelId="{801C1B65-6808-4389-89A2-1C2D5EA18A4C}" type="pres">
      <dgm:prSet presAssocID="{BD0ACACB-1D78-4669-B08F-E0E1FFBB127C}" presName="compNode" presStyleCnt="0"/>
      <dgm:spPr/>
    </dgm:pt>
    <dgm:pt modelId="{2F6F2BE0-6755-492C-BB60-6E0CB20A2A18}" type="pres">
      <dgm:prSet presAssocID="{BD0ACACB-1D78-4669-B08F-E0E1FFBB127C}" presName="aNode" presStyleLbl="bgShp" presStyleIdx="1" presStyleCnt="3"/>
      <dgm:spPr/>
    </dgm:pt>
    <dgm:pt modelId="{7A0A42E4-8106-4C6C-B9DA-630587D09AF8}" type="pres">
      <dgm:prSet presAssocID="{BD0ACACB-1D78-4669-B08F-E0E1FFBB127C}" presName="textNode" presStyleLbl="bgShp" presStyleIdx="1" presStyleCnt="3"/>
      <dgm:spPr/>
    </dgm:pt>
    <dgm:pt modelId="{F39D263C-EE99-470F-B579-33AFCE4903B9}" type="pres">
      <dgm:prSet presAssocID="{BD0ACACB-1D78-4669-B08F-E0E1FFBB127C}" presName="compChildNode" presStyleCnt="0"/>
      <dgm:spPr/>
    </dgm:pt>
    <dgm:pt modelId="{1ACD4B7F-D0C8-4E71-9053-38905627448B}" type="pres">
      <dgm:prSet presAssocID="{BD0ACACB-1D78-4669-B08F-E0E1FFBB127C}" presName="theInnerList" presStyleCnt="0"/>
      <dgm:spPr/>
    </dgm:pt>
    <dgm:pt modelId="{FF6F05B8-1627-4FEA-BE69-AE0AA9F86D3F}" type="pres">
      <dgm:prSet presAssocID="{A53D19DC-1495-4E7E-9675-16D8E14A0222}" presName="childNode" presStyleLbl="node1" presStyleIdx="1" presStyleCnt="6">
        <dgm:presLayoutVars>
          <dgm:bulletEnabled val="1"/>
        </dgm:presLayoutVars>
      </dgm:prSet>
      <dgm:spPr/>
    </dgm:pt>
    <dgm:pt modelId="{1AE35E1F-C38A-4766-A1F6-A7111C3A9DDE}" type="pres">
      <dgm:prSet presAssocID="{A53D19DC-1495-4E7E-9675-16D8E14A0222}" presName="aSpace2" presStyleCnt="0"/>
      <dgm:spPr/>
    </dgm:pt>
    <dgm:pt modelId="{F788E19B-D5AA-4884-914B-115BDB5D3608}" type="pres">
      <dgm:prSet presAssocID="{BF061EF1-2035-4D33-8417-A9EAFFFF00C7}" presName="childNode" presStyleLbl="node1" presStyleIdx="2" presStyleCnt="6">
        <dgm:presLayoutVars>
          <dgm:bulletEnabled val="1"/>
        </dgm:presLayoutVars>
      </dgm:prSet>
      <dgm:spPr/>
    </dgm:pt>
    <dgm:pt modelId="{78440CAD-15E8-410D-A559-2143F4AB9A57}" type="pres">
      <dgm:prSet presAssocID="{BF061EF1-2035-4D33-8417-A9EAFFFF00C7}" presName="aSpace2" presStyleCnt="0"/>
      <dgm:spPr/>
    </dgm:pt>
    <dgm:pt modelId="{F0E16E8E-6679-486B-AAD6-3B94216E583E}" type="pres">
      <dgm:prSet presAssocID="{D8BE1961-A04A-4C5D-8961-265A772F361C}" presName="childNode" presStyleLbl="node1" presStyleIdx="3" presStyleCnt="6">
        <dgm:presLayoutVars>
          <dgm:bulletEnabled val="1"/>
        </dgm:presLayoutVars>
      </dgm:prSet>
      <dgm:spPr/>
    </dgm:pt>
    <dgm:pt modelId="{DE8B0A2A-4397-4F56-BC70-6D46B1D36102}" type="pres">
      <dgm:prSet presAssocID="{D8BE1961-A04A-4C5D-8961-265A772F361C}" presName="aSpace2" presStyleCnt="0"/>
      <dgm:spPr/>
    </dgm:pt>
    <dgm:pt modelId="{BF28789C-EC3C-4B94-B2BB-045DB89E08DB}" type="pres">
      <dgm:prSet presAssocID="{85E3EC9D-7378-4427-9F1F-C8C426CC5D6A}" presName="childNode" presStyleLbl="node1" presStyleIdx="4" presStyleCnt="6">
        <dgm:presLayoutVars>
          <dgm:bulletEnabled val="1"/>
        </dgm:presLayoutVars>
      </dgm:prSet>
      <dgm:spPr/>
    </dgm:pt>
    <dgm:pt modelId="{0367A05F-79C7-4D12-BA7A-0D466BBC15FC}" type="pres">
      <dgm:prSet presAssocID="{BD0ACACB-1D78-4669-B08F-E0E1FFBB127C}" presName="aSpace" presStyleCnt="0"/>
      <dgm:spPr/>
    </dgm:pt>
    <dgm:pt modelId="{A45EA226-96A2-4D65-9B52-157EF353DFE2}" type="pres">
      <dgm:prSet presAssocID="{48A39A72-F182-4189-A36B-473B3D9FA734}" presName="compNode" presStyleCnt="0"/>
      <dgm:spPr/>
    </dgm:pt>
    <dgm:pt modelId="{E99A32ED-C672-4E80-9B59-DB91A8A8BC22}" type="pres">
      <dgm:prSet presAssocID="{48A39A72-F182-4189-A36B-473B3D9FA734}" presName="aNode" presStyleLbl="bgShp" presStyleIdx="2" presStyleCnt="3"/>
      <dgm:spPr/>
    </dgm:pt>
    <dgm:pt modelId="{5CDA160A-D416-4164-B3B6-E07A80B55272}" type="pres">
      <dgm:prSet presAssocID="{48A39A72-F182-4189-A36B-473B3D9FA734}" presName="textNode" presStyleLbl="bgShp" presStyleIdx="2" presStyleCnt="3"/>
      <dgm:spPr/>
    </dgm:pt>
    <dgm:pt modelId="{9E1A2489-FCEE-4E5B-A8D7-F04A398236F7}" type="pres">
      <dgm:prSet presAssocID="{48A39A72-F182-4189-A36B-473B3D9FA734}" presName="compChildNode" presStyleCnt="0"/>
      <dgm:spPr/>
    </dgm:pt>
    <dgm:pt modelId="{8A23972A-8AD4-4FA5-A2B9-DA54F09961D9}" type="pres">
      <dgm:prSet presAssocID="{48A39A72-F182-4189-A36B-473B3D9FA734}" presName="theInnerList" presStyleCnt="0"/>
      <dgm:spPr/>
    </dgm:pt>
    <dgm:pt modelId="{D50548E2-F54C-4E19-A403-05443E9C95EC}" type="pres">
      <dgm:prSet presAssocID="{8709E752-0055-43DD-A255-42CB082F7A4C}" presName="childNode" presStyleLbl="node1" presStyleIdx="5" presStyleCnt="6" custScaleY="130270">
        <dgm:presLayoutVars>
          <dgm:bulletEnabled val="1"/>
        </dgm:presLayoutVars>
      </dgm:prSet>
      <dgm:spPr/>
    </dgm:pt>
  </dgm:ptLst>
  <dgm:cxnLst>
    <dgm:cxn modelId="{EE92C205-0A89-4BDD-954B-93F32E65E8F0}" srcId="{BD0ACACB-1D78-4669-B08F-E0E1FFBB127C}" destId="{D8BE1961-A04A-4C5D-8961-265A772F361C}" srcOrd="2" destOrd="0" parTransId="{5896B711-8279-4CDC-8E4E-0AAD52583204}" sibTransId="{EF433022-19FD-46C6-B42B-3DF7B4DD2067}"/>
    <dgm:cxn modelId="{0EB8930F-BCE8-42CB-A4BC-8AF76DB2FE9E}" type="presOf" srcId="{D8BE1961-A04A-4C5D-8961-265A772F361C}" destId="{F0E16E8E-6679-486B-AAD6-3B94216E583E}" srcOrd="0" destOrd="0" presId="urn:microsoft.com/office/officeart/2005/8/layout/lProcess2"/>
    <dgm:cxn modelId="{E7E1C823-5EEA-4422-BB4F-DCFD2125E8E1}" type="presOf" srcId="{85E3EC9D-7378-4427-9F1F-C8C426CC5D6A}" destId="{BF28789C-EC3C-4B94-B2BB-045DB89E08DB}" srcOrd="0" destOrd="0" presId="urn:microsoft.com/office/officeart/2005/8/layout/lProcess2"/>
    <dgm:cxn modelId="{931A1737-46D1-460F-8441-B556352A438D}" type="presOf" srcId="{48A39A72-F182-4189-A36B-473B3D9FA734}" destId="{5CDA160A-D416-4164-B3B6-E07A80B55272}" srcOrd="1" destOrd="0" presId="urn:microsoft.com/office/officeart/2005/8/layout/lProcess2"/>
    <dgm:cxn modelId="{2F14F25D-97D1-4CE3-96E5-32C76E47B3BC}" type="presOf" srcId="{BD0ACACB-1D78-4669-B08F-E0E1FFBB127C}" destId="{2F6F2BE0-6755-492C-BB60-6E0CB20A2A18}" srcOrd="0" destOrd="0" presId="urn:microsoft.com/office/officeart/2005/8/layout/lProcess2"/>
    <dgm:cxn modelId="{AA4DBD43-5424-44DC-9F5D-F441BEB7516A}" srcId="{BD0ACACB-1D78-4669-B08F-E0E1FFBB127C}" destId="{85E3EC9D-7378-4427-9F1F-C8C426CC5D6A}" srcOrd="3" destOrd="0" parTransId="{BC34EEC6-4C03-4447-A6E8-60CFBF3D5977}" sibTransId="{D96BCD15-FD84-498A-9EA6-38FB73229955}"/>
    <dgm:cxn modelId="{F06A6D6B-A839-4369-9695-21E7695D63C3}" srcId="{2785DCBA-082E-4A9D-90C9-B1CF1E889CCE}" destId="{7DF4EEEF-617C-4F4F-82DD-C05324900435}" srcOrd="0" destOrd="0" parTransId="{A3E833C2-95D5-4BA0-BBE7-377CE06A5D27}" sibTransId="{37480A8D-3646-45F9-83F3-6F64E6592972}"/>
    <dgm:cxn modelId="{16EFA46E-22B2-4487-8D50-0084EE18BC1C}" srcId="{A59C475C-8472-4EA0-8B53-2CC886EEBDD1}" destId="{48A39A72-F182-4189-A36B-473B3D9FA734}" srcOrd="2" destOrd="0" parTransId="{7C10F259-D7CF-45A1-B270-53A0EE99DBD8}" sibTransId="{09C93144-6F0D-4557-9F5A-3CD507F11C61}"/>
    <dgm:cxn modelId="{42E95570-E571-4D88-ABB0-83240D0DDA31}" srcId="{BD0ACACB-1D78-4669-B08F-E0E1FFBB127C}" destId="{BF061EF1-2035-4D33-8417-A9EAFFFF00C7}" srcOrd="1" destOrd="0" parTransId="{A44F0FCF-9826-43C6-955B-34BCCB7B95A6}" sibTransId="{73AADEAD-845F-4621-9C54-F588CBBAA288}"/>
    <dgm:cxn modelId="{B0BBE876-4677-4A27-8241-6DADB27E0AE6}" type="presOf" srcId="{8709E752-0055-43DD-A255-42CB082F7A4C}" destId="{D50548E2-F54C-4E19-A403-05443E9C95EC}" srcOrd="0" destOrd="0" presId="urn:microsoft.com/office/officeart/2005/8/layout/lProcess2"/>
    <dgm:cxn modelId="{1C1B3477-836D-40B7-8003-10B47B792D02}" srcId="{48A39A72-F182-4189-A36B-473B3D9FA734}" destId="{8709E752-0055-43DD-A255-42CB082F7A4C}" srcOrd="0" destOrd="0" parTransId="{44504F1D-FD49-45AC-9A45-BB4B4358B3D5}" sibTransId="{E454A7D7-F0A3-47A0-B742-34F1FE994EC8}"/>
    <dgm:cxn modelId="{7C28E3A8-0172-47DD-872C-9642D807D2B9}" type="presOf" srcId="{2785DCBA-082E-4A9D-90C9-B1CF1E889CCE}" destId="{B7AF0E4A-B605-4E59-BF7B-493DE1A365A6}" srcOrd="0" destOrd="0" presId="urn:microsoft.com/office/officeart/2005/8/layout/lProcess2"/>
    <dgm:cxn modelId="{E87C4FB4-CDDC-48B0-BB9A-440B5A08A0A6}" type="presOf" srcId="{A59C475C-8472-4EA0-8B53-2CC886EEBDD1}" destId="{2A66DEE4-CBD3-4067-AD77-15ED2E08A21D}" srcOrd="0" destOrd="0" presId="urn:microsoft.com/office/officeart/2005/8/layout/lProcess2"/>
    <dgm:cxn modelId="{5A6F55B4-5FA3-4889-8301-8F477A1CDFD6}" type="presOf" srcId="{BD0ACACB-1D78-4669-B08F-E0E1FFBB127C}" destId="{7A0A42E4-8106-4C6C-B9DA-630587D09AF8}" srcOrd="1" destOrd="0" presId="urn:microsoft.com/office/officeart/2005/8/layout/lProcess2"/>
    <dgm:cxn modelId="{6787DAC1-D4C9-400E-8DD4-B66ED88ED0EC}" type="presOf" srcId="{A53D19DC-1495-4E7E-9675-16D8E14A0222}" destId="{FF6F05B8-1627-4FEA-BE69-AE0AA9F86D3F}" srcOrd="0" destOrd="0" presId="urn:microsoft.com/office/officeart/2005/8/layout/lProcess2"/>
    <dgm:cxn modelId="{A26907D1-4A92-451B-9A46-B73321790F55}" type="presOf" srcId="{2785DCBA-082E-4A9D-90C9-B1CF1E889CCE}" destId="{6F7309C4-7F16-4285-A06D-C81DA0C4CF2D}" srcOrd="1" destOrd="0" presId="urn:microsoft.com/office/officeart/2005/8/layout/lProcess2"/>
    <dgm:cxn modelId="{D95989D4-5590-4D12-8378-F1BAB2039AC8}" srcId="{A59C475C-8472-4EA0-8B53-2CC886EEBDD1}" destId="{2785DCBA-082E-4A9D-90C9-B1CF1E889CCE}" srcOrd="0" destOrd="0" parTransId="{B1C94133-E9AD-4760-9701-2B3A7E8B0070}" sibTransId="{CDAD1D1C-4757-4931-8D99-FDCC39CABC04}"/>
    <dgm:cxn modelId="{9D71CBD5-EA49-4CE9-801D-FFDD4D4D8564}" type="presOf" srcId="{48A39A72-F182-4189-A36B-473B3D9FA734}" destId="{E99A32ED-C672-4E80-9B59-DB91A8A8BC22}" srcOrd="0" destOrd="0" presId="urn:microsoft.com/office/officeart/2005/8/layout/lProcess2"/>
    <dgm:cxn modelId="{D6CD4AD9-A5D7-4CAC-A6D3-5E0C729B1E75}" type="presOf" srcId="{BF061EF1-2035-4D33-8417-A9EAFFFF00C7}" destId="{F788E19B-D5AA-4884-914B-115BDB5D3608}" srcOrd="0" destOrd="0" presId="urn:microsoft.com/office/officeart/2005/8/layout/lProcess2"/>
    <dgm:cxn modelId="{201726EF-CE99-40DA-BF7D-FB77C76F48D5}" type="presOf" srcId="{7DF4EEEF-617C-4F4F-82DD-C05324900435}" destId="{02A313D9-55F0-43A3-8F3F-19A58AAE4003}" srcOrd="0" destOrd="0" presId="urn:microsoft.com/office/officeart/2005/8/layout/lProcess2"/>
    <dgm:cxn modelId="{5BBE3DF2-364C-41DF-A112-66EF5B02F2FD}" srcId="{BD0ACACB-1D78-4669-B08F-E0E1FFBB127C}" destId="{A53D19DC-1495-4E7E-9675-16D8E14A0222}" srcOrd="0" destOrd="0" parTransId="{280FB03F-87D2-4E5C-B038-1E005EB70E70}" sibTransId="{67418045-CBB5-47E7-9A57-DCF21DD0633E}"/>
    <dgm:cxn modelId="{469D53F7-650F-4493-BACE-FE7D736B4CBF}" srcId="{A59C475C-8472-4EA0-8B53-2CC886EEBDD1}" destId="{BD0ACACB-1D78-4669-B08F-E0E1FFBB127C}" srcOrd="1" destOrd="0" parTransId="{3E90764B-A3D0-43AA-8DD7-A4BBE06B1DD8}" sibTransId="{679763B8-B3FA-4ED2-8BEF-8D2F00529464}"/>
    <dgm:cxn modelId="{8B98713C-4A65-4B9A-8BA0-80E9C6FEF581}" type="presParOf" srcId="{2A66DEE4-CBD3-4067-AD77-15ED2E08A21D}" destId="{BF839F1E-8E8E-4F4D-87C7-5061E4155E7B}" srcOrd="0" destOrd="0" presId="urn:microsoft.com/office/officeart/2005/8/layout/lProcess2"/>
    <dgm:cxn modelId="{F77628D0-761B-4AFA-BDB1-F5AA71DDCA77}" type="presParOf" srcId="{BF839F1E-8E8E-4F4D-87C7-5061E4155E7B}" destId="{B7AF0E4A-B605-4E59-BF7B-493DE1A365A6}" srcOrd="0" destOrd="0" presId="urn:microsoft.com/office/officeart/2005/8/layout/lProcess2"/>
    <dgm:cxn modelId="{69353438-7720-49C1-B55D-4748D96A1A1B}" type="presParOf" srcId="{BF839F1E-8E8E-4F4D-87C7-5061E4155E7B}" destId="{6F7309C4-7F16-4285-A06D-C81DA0C4CF2D}" srcOrd="1" destOrd="0" presId="urn:microsoft.com/office/officeart/2005/8/layout/lProcess2"/>
    <dgm:cxn modelId="{A44EC626-0550-4A23-ABC0-1D5877C7D0E4}" type="presParOf" srcId="{BF839F1E-8E8E-4F4D-87C7-5061E4155E7B}" destId="{1211ACD4-AFDB-4271-BB76-9B9995D58EBB}" srcOrd="2" destOrd="0" presId="urn:microsoft.com/office/officeart/2005/8/layout/lProcess2"/>
    <dgm:cxn modelId="{B570F9BB-A158-49D4-B22B-8627CCDDFADD}" type="presParOf" srcId="{1211ACD4-AFDB-4271-BB76-9B9995D58EBB}" destId="{2B3E2744-6F9D-4B03-9521-901A7646007F}" srcOrd="0" destOrd="0" presId="urn:microsoft.com/office/officeart/2005/8/layout/lProcess2"/>
    <dgm:cxn modelId="{4D276E74-64D5-42DF-A926-6ED8F59F606E}" type="presParOf" srcId="{2B3E2744-6F9D-4B03-9521-901A7646007F}" destId="{02A313D9-55F0-43A3-8F3F-19A58AAE4003}" srcOrd="0" destOrd="0" presId="urn:microsoft.com/office/officeart/2005/8/layout/lProcess2"/>
    <dgm:cxn modelId="{D2BA48E8-24DB-49EC-A604-DAEF339280DA}" type="presParOf" srcId="{2A66DEE4-CBD3-4067-AD77-15ED2E08A21D}" destId="{733F121A-A698-4C62-B7DF-BA4DDD05492F}" srcOrd="1" destOrd="0" presId="urn:microsoft.com/office/officeart/2005/8/layout/lProcess2"/>
    <dgm:cxn modelId="{8B4F7C19-989E-411B-B8E5-9EEC12FFCD68}" type="presParOf" srcId="{2A66DEE4-CBD3-4067-AD77-15ED2E08A21D}" destId="{801C1B65-6808-4389-89A2-1C2D5EA18A4C}" srcOrd="2" destOrd="0" presId="urn:microsoft.com/office/officeart/2005/8/layout/lProcess2"/>
    <dgm:cxn modelId="{88325034-06CE-4277-A619-B66F8E0E0043}" type="presParOf" srcId="{801C1B65-6808-4389-89A2-1C2D5EA18A4C}" destId="{2F6F2BE0-6755-492C-BB60-6E0CB20A2A18}" srcOrd="0" destOrd="0" presId="urn:microsoft.com/office/officeart/2005/8/layout/lProcess2"/>
    <dgm:cxn modelId="{D688A0D9-3749-4946-A28C-0E1A1E084436}" type="presParOf" srcId="{801C1B65-6808-4389-89A2-1C2D5EA18A4C}" destId="{7A0A42E4-8106-4C6C-B9DA-630587D09AF8}" srcOrd="1" destOrd="0" presId="urn:microsoft.com/office/officeart/2005/8/layout/lProcess2"/>
    <dgm:cxn modelId="{5EA7B716-1AEC-4D64-B536-443C5122AC51}" type="presParOf" srcId="{801C1B65-6808-4389-89A2-1C2D5EA18A4C}" destId="{F39D263C-EE99-470F-B579-33AFCE4903B9}" srcOrd="2" destOrd="0" presId="urn:microsoft.com/office/officeart/2005/8/layout/lProcess2"/>
    <dgm:cxn modelId="{3AC99221-A09E-4157-96CC-85A9C1E14EBA}" type="presParOf" srcId="{F39D263C-EE99-470F-B579-33AFCE4903B9}" destId="{1ACD4B7F-D0C8-4E71-9053-38905627448B}" srcOrd="0" destOrd="0" presId="urn:microsoft.com/office/officeart/2005/8/layout/lProcess2"/>
    <dgm:cxn modelId="{A0352601-B437-4F46-935E-0BD0B90AF508}" type="presParOf" srcId="{1ACD4B7F-D0C8-4E71-9053-38905627448B}" destId="{FF6F05B8-1627-4FEA-BE69-AE0AA9F86D3F}" srcOrd="0" destOrd="0" presId="urn:microsoft.com/office/officeart/2005/8/layout/lProcess2"/>
    <dgm:cxn modelId="{88EB9736-62BD-40C1-A720-8034A92C820E}" type="presParOf" srcId="{1ACD4B7F-D0C8-4E71-9053-38905627448B}" destId="{1AE35E1F-C38A-4766-A1F6-A7111C3A9DDE}" srcOrd="1" destOrd="0" presId="urn:microsoft.com/office/officeart/2005/8/layout/lProcess2"/>
    <dgm:cxn modelId="{4489FBB7-A3C0-474D-BAF2-80323F69C7CB}" type="presParOf" srcId="{1ACD4B7F-D0C8-4E71-9053-38905627448B}" destId="{F788E19B-D5AA-4884-914B-115BDB5D3608}" srcOrd="2" destOrd="0" presId="urn:microsoft.com/office/officeart/2005/8/layout/lProcess2"/>
    <dgm:cxn modelId="{7FF97100-6ED1-44DA-834D-14FA2413F59D}" type="presParOf" srcId="{1ACD4B7F-D0C8-4E71-9053-38905627448B}" destId="{78440CAD-15E8-410D-A559-2143F4AB9A57}" srcOrd="3" destOrd="0" presId="urn:microsoft.com/office/officeart/2005/8/layout/lProcess2"/>
    <dgm:cxn modelId="{6611BCB3-193D-44FA-82A7-0863D11B5065}" type="presParOf" srcId="{1ACD4B7F-D0C8-4E71-9053-38905627448B}" destId="{F0E16E8E-6679-486B-AAD6-3B94216E583E}" srcOrd="4" destOrd="0" presId="urn:microsoft.com/office/officeart/2005/8/layout/lProcess2"/>
    <dgm:cxn modelId="{87091ED0-0240-4D1D-8E1A-A301FF17436B}" type="presParOf" srcId="{1ACD4B7F-D0C8-4E71-9053-38905627448B}" destId="{DE8B0A2A-4397-4F56-BC70-6D46B1D36102}" srcOrd="5" destOrd="0" presId="urn:microsoft.com/office/officeart/2005/8/layout/lProcess2"/>
    <dgm:cxn modelId="{A25ED8D3-DCF5-46B5-AC3B-EC414EA92C7A}" type="presParOf" srcId="{1ACD4B7F-D0C8-4E71-9053-38905627448B}" destId="{BF28789C-EC3C-4B94-B2BB-045DB89E08DB}" srcOrd="6" destOrd="0" presId="urn:microsoft.com/office/officeart/2005/8/layout/lProcess2"/>
    <dgm:cxn modelId="{BE76AA8C-0849-4AEA-AFBC-648343088A01}" type="presParOf" srcId="{2A66DEE4-CBD3-4067-AD77-15ED2E08A21D}" destId="{0367A05F-79C7-4D12-BA7A-0D466BBC15FC}" srcOrd="3" destOrd="0" presId="urn:microsoft.com/office/officeart/2005/8/layout/lProcess2"/>
    <dgm:cxn modelId="{BAD0D26F-5441-4EF6-B6F7-95780B0FB696}" type="presParOf" srcId="{2A66DEE4-CBD3-4067-AD77-15ED2E08A21D}" destId="{A45EA226-96A2-4D65-9B52-157EF353DFE2}" srcOrd="4" destOrd="0" presId="urn:microsoft.com/office/officeart/2005/8/layout/lProcess2"/>
    <dgm:cxn modelId="{9F5AE678-0223-496B-8945-DD11AFD009A6}" type="presParOf" srcId="{A45EA226-96A2-4D65-9B52-157EF353DFE2}" destId="{E99A32ED-C672-4E80-9B59-DB91A8A8BC22}" srcOrd="0" destOrd="0" presId="urn:microsoft.com/office/officeart/2005/8/layout/lProcess2"/>
    <dgm:cxn modelId="{43C2E447-EF65-4A19-A16A-EFBD80A962DA}" type="presParOf" srcId="{A45EA226-96A2-4D65-9B52-157EF353DFE2}" destId="{5CDA160A-D416-4164-B3B6-E07A80B55272}" srcOrd="1" destOrd="0" presId="urn:microsoft.com/office/officeart/2005/8/layout/lProcess2"/>
    <dgm:cxn modelId="{171A4809-9C8C-49EA-9BD6-694F9BDBB1D9}" type="presParOf" srcId="{A45EA226-96A2-4D65-9B52-157EF353DFE2}" destId="{9E1A2489-FCEE-4E5B-A8D7-F04A398236F7}" srcOrd="2" destOrd="0" presId="urn:microsoft.com/office/officeart/2005/8/layout/lProcess2"/>
    <dgm:cxn modelId="{A5C79CEC-CFD8-429E-AC3A-3A4CD5C633EB}" type="presParOf" srcId="{9E1A2489-FCEE-4E5B-A8D7-F04A398236F7}" destId="{8A23972A-8AD4-4FA5-A2B9-DA54F09961D9}" srcOrd="0" destOrd="0" presId="urn:microsoft.com/office/officeart/2005/8/layout/lProcess2"/>
    <dgm:cxn modelId="{44356524-E925-4BF8-BDEF-ADCDD3B89A67}" type="presParOf" srcId="{8A23972A-8AD4-4FA5-A2B9-DA54F09961D9}" destId="{D50548E2-F54C-4E19-A403-05443E9C95E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F0E4A-B605-4E59-BF7B-493DE1A365A6}">
      <dsp:nvSpPr>
        <dsp:cNvPr id="0" name=""/>
        <dsp:cNvSpPr/>
      </dsp:nvSpPr>
      <dsp:spPr>
        <a:xfrm>
          <a:off x="976" y="0"/>
          <a:ext cx="2539379"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National CLAS Standards</a:t>
          </a:r>
        </a:p>
      </dsp:txBody>
      <dsp:txXfrm>
        <a:off x="976" y="0"/>
        <a:ext cx="2539379" cy="1357788"/>
      </dsp:txXfrm>
    </dsp:sp>
    <dsp:sp modelId="{02A313D9-55F0-43A3-8F3F-19A58AAE4003}">
      <dsp:nvSpPr>
        <dsp:cNvPr id="0" name=""/>
        <dsp:cNvSpPr/>
      </dsp:nvSpPr>
      <dsp:spPr>
        <a:xfrm>
          <a:off x="254914" y="1357866"/>
          <a:ext cx="2031503" cy="29417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88950">
            <a:lnSpc>
              <a:spcPct val="90000"/>
            </a:lnSpc>
            <a:spcBef>
              <a:spcPct val="0"/>
            </a:spcBef>
            <a:spcAft>
              <a:spcPct val="35000"/>
            </a:spcAft>
            <a:buNone/>
          </a:pPr>
          <a:r>
            <a:rPr lang="en-US" sz="1100" b="0" kern="1200" dirty="0">
              <a:solidFill>
                <a:schemeClr val="bg1"/>
              </a:solidFill>
            </a:rPr>
            <a:t>Standards for “Culturally and Linguistically Appropriate Services: </a:t>
          </a:r>
          <a:r>
            <a:rPr lang="en-US" sz="1100" b="0" kern="1200" baseline="0" dirty="0">
              <a:solidFill>
                <a:schemeClr val="bg1"/>
              </a:solidFill>
            </a:rPr>
            <a:t>these are </a:t>
          </a:r>
          <a:r>
            <a:rPr lang="en-US" sz="1100" b="0" kern="1200" dirty="0">
              <a:solidFill>
                <a:schemeClr val="bg1"/>
              </a:solidFill>
            </a:rPr>
            <a:t>15</a:t>
          </a:r>
          <a:r>
            <a:rPr lang="en-US" sz="1100" b="0" kern="1200" baseline="0" dirty="0">
              <a:solidFill>
                <a:schemeClr val="bg1"/>
              </a:solidFill>
            </a:rPr>
            <a:t> National Standards acknowledged and integrated by The Joint Commission that include:</a:t>
          </a:r>
        </a:p>
        <a:p>
          <a:pPr marL="0" lvl="0" indent="0" algn="l" defTabSz="488950">
            <a:lnSpc>
              <a:spcPct val="90000"/>
            </a:lnSpc>
            <a:spcBef>
              <a:spcPct val="0"/>
            </a:spcBef>
            <a:spcAft>
              <a:spcPct val="35000"/>
            </a:spcAft>
            <a:buNone/>
          </a:pPr>
          <a:r>
            <a:rPr lang="en-US" sz="1100" b="0" kern="1200" baseline="0" dirty="0">
              <a:solidFill>
                <a:schemeClr val="bg1"/>
              </a:solidFill>
            </a:rPr>
            <a:t>-Fostering Cultural Competence</a:t>
          </a:r>
        </a:p>
        <a:p>
          <a:pPr marL="0" lvl="0" indent="0" algn="l" defTabSz="488950">
            <a:lnSpc>
              <a:spcPct val="90000"/>
            </a:lnSpc>
            <a:spcBef>
              <a:spcPct val="0"/>
            </a:spcBef>
            <a:spcAft>
              <a:spcPct val="35000"/>
            </a:spcAft>
            <a:buNone/>
          </a:pPr>
          <a:r>
            <a:rPr lang="en-US" sz="1100" b="0" kern="1200" baseline="0" dirty="0">
              <a:solidFill>
                <a:schemeClr val="bg1"/>
              </a:solidFill>
            </a:rPr>
            <a:t>-Ensuring Language Access-</a:t>
          </a:r>
        </a:p>
        <a:p>
          <a:pPr marL="0" lvl="0" indent="0" algn="l" defTabSz="488950">
            <a:lnSpc>
              <a:spcPct val="90000"/>
            </a:lnSpc>
            <a:spcBef>
              <a:spcPct val="0"/>
            </a:spcBef>
            <a:spcAft>
              <a:spcPct val="35000"/>
            </a:spcAft>
            <a:buNone/>
          </a:pPr>
          <a:r>
            <a:rPr lang="en-US" sz="1100" b="0" kern="1200" baseline="0" dirty="0">
              <a:solidFill>
                <a:schemeClr val="bg1"/>
              </a:solidFill>
            </a:rPr>
            <a:t>-Reflecting and Respecting Diversity</a:t>
          </a:r>
        </a:p>
        <a:p>
          <a:pPr marL="0" lvl="0" indent="0" algn="l" defTabSz="488950">
            <a:lnSpc>
              <a:spcPct val="90000"/>
            </a:lnSpc>
            <a:spcBef>
              <a:spcPct val="0"/>
            </a:spcBef>
            <a:spcAft>
              <a:spcPct val="35000"/>
            </a:spcAft>
            <a:buNone/>
          </a:pPr>
          <a:r>
            <a:rPr lang="en-US" sz="1100" b="0" kern="1200" baseline="0" dirty="0">
              <a:solidFill>
                <a:schemeClr val="bg1"/>
              </a:solidFill>
            </a:rPr>
            <a:t>-</a:t>
          </a:r>
          <a:r>
            <a:rPr lang="en-US" sz="1100" b="1" kern="1200" baseline="0" dirty="0">
              <a:solidFill>
                <a:srgbClr val="FFFF00"/>
              </a:solidFill>
            </a:rPr>
            <a:t>Collecting Diversity Data</a:t>
          </a:r>
        </a:p>
        <a:p>
          <a:pPr marL="0" lvl="0" indent="0" algn="l" defTabSz="488950">
            <a:lnSpc>
              <a:spcPct val="90000"/>
            </a:lnSpc>
            <a:spcBef>
              <a:spcPct val="0"/>
            </a:spcBef>
            <a:spcAft>
              <a:spcPct val="35000"/>
            </a:spcAft>
            <a:buNone/>
          </a:pPr>
          <a:r>
            <a:rPr lang="en-US" sz="1100" b="1" kern="1200" baseline="0" dirty="0">
              <a:solidFill>
                <a:srgbClr val="FFFF00"/>
              </a:solidFill>
            </a:rPr>
            <a:t>-</a:t>
          </a:r>
          <a:r>
            <a:rPr lang="en-US" sz="1100" b="0" kern="1200" baseline="0" dirty="0">
              <a:solidFill>
                <a:schemeClr val="bg1"/>
              </a:solidFill>
            </a:rPr>
            <a:t>Building Community Partnerships</a:t>
          </a:r>
        </a:p>
        <a:p>
          <a:pPr marL="0" lvl="0" indent="0" algn="l" defTabSz="488950">
            <a:lnSpc>
              <a:spcPct val="90000"/>
            </a:lnSpc>
            <a:spcBef>
              <a:spcPct val="0"/>
            </a:spcBef>
            <a:spcAft>
              <a:spcPct val="35000"/>
            </a:spcAft>
            <a:buNone/>
          </a:pPr>
          <a:r>
            <a:rPr lang="en-US" sz="1100" b="0" kern="1200" baseline="0" dirty="0">
              <a:solidFill>
                <a:schemeClr val="bg1"/>
              </a:solidFill>
            </a:rPr>
            <a:t>-</a:t>
          </a:r>
          <a:r>
            <a:rPr lang="en-US" sz="1100" b="1" kern="1200" baseline="0" dirty="0">
              <a:solidFill>
                <a:srgbClr val="FFFF00"/>
              </a:solidFill>
            </a:rPr>
            <a:t>Benchmarking, Planning and Evaluating</a:t>
          </a:r>
          <a:endParaRPr lang="en-US" sz="1100" b="0" kern="1200" baseline="0" dirty="0">
            <a:solidFill>
              <a:schemeClr val="bg1"/>
            </a:solidFill>
          </a:endParaRPr>
        </a:p>
      </dsp:txBody>
      <dsp:txXfrm>
        <a:off x="314415" y="1417367"/>
        <a:ext cx="1912501" cy="2822718"/>
      </dsp:txXfrm>
    </dsp:sp>
    <dsp:sp modelId="{2F6F2BE0-6755-492C-BB60-6E0CB20A2A18}">
      <dsp:nvSpPr>
        <dsp:cNvPr id="0" name=""/>
        <dsp:cNvSpPr/>
      </dsp:nvSpPr>
      <dsp:spPr>
        <a:xfrm>
          <a:off x="2730810" y="0"/>
          <a:ext cx="2539379"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Equity of Care</a:t>
          </a:r>
        </a:p>
      </dsp:txBody>
      <dsp:txXfrm>
        <a:off x="2730810" y="0"/>
        <a:ext cx="2539379" cy="1357788"/>
      </dsp:txXfrm>
    </dsp:sp>
    <dsp:sp modelId="{FF6F05B8-1627-4FEA-BE69-AE0AA9F86D3F}">
      <dsp:nvSpPr>
        <dsp:cNvPr id="0" name=""/>
        <dsp:cNvSpPr/>
      </dsp:nvSpPr>
      <dsp:spPr>
        <a:xfrm>
          <a:off x="2984748" y="1357899"/>
          <a:ext cx="2031503" cy="659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l" defTabSz="533400">
            <a:lnSpc>
              <a:spcPct val="90000"/>
            </a:lnSpc>
            <a:spcBef>
              <a:spcPct val="0"/>
            </a:spcBef>
            <a:spcAft>
              <a:spcPct val="35000"/>
            </a:spcAft>
            <a:buNone/>
          </a:pPr>
          <a:r>
            <a:rPr lang="en-US" sz="1200" kern="1200" dirty="0"/>
            <a:t>Equity of Care Pledge to Act Framework</a:t>
          </a:r>
        </a:p>
      </dsp:txBody>
      <dsp:txXfrm>
        <a:off x="3004059" y="1377210"/>
        <a:ext cx="1992881" cy="620714"/>
      </dsp:txXfrm>
    </dsp:sp>
    <dsp:sp modelId="{F788E19B-D5AA-4884-914B-115BDB5D3608}">
      <dsp:nvSpPr>
        <dsp:cNvPr id="0" name=""/>
        <dsp:cNvSpPr/>
      </dsp:nvSpPr>
      <dsp:spPr>
        <a:xfrm>
          <a:off x="2984748" y="2118672"/>
          <a:ext cx="2031503" cy="659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l" defTabSz="422275">
            <a:lnSpc>
              <a:spcPct val="90000"/>
            </a:lnSpc>
            <a:spcBef>
              <a:spcPct val="0"/>
            </a:spcBef>
            <a:spcAft>
              <a:spcPct val="35000"/>
            </a:spcAft>
            <a:buNone/>
          </a:pPr>
          <a:r>
            <a:rPr lang="en-US" sz="950" b="1" kern="1200" dirty="0">
              <a:solidFill>
                <a:srgbClr val="FFFF00"/>
              </a:solidFill>
            </a:rPr>
            <a:t>Increasing the collection and use of race, ethnicity, language preference and other socio-demographic data to inform programming and outcomes</a:t>
          </a:r>
        </a:p>
      </dsp:txBody>
      <dsp:txXfrm>
        <a:off x="3004059" y="2137983"/>
        <a:ext cx="1992881" cy="620714"/>
      </dsp:txXfrm>
    </dsp:sp>
    <dsp:sp modelId="{F0E16E8E-6679-486B-AAD6-3B94216E583E}">
      <dsp:nvSpPr>
        <dsp:cNvPr id="0" name=""/>
        <dsp:cNvSpPr/>
      </dsp:nvSpPr>
      <dsp:spPr>
        <a:xfrm>
          <a:off x="2984748" y="2879445"/>
          <a:ext cx="2031503" cy="659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l" defTabSz="533400">
            <a:lnSpc>
              <a:spcPct val="90000"/>
            </a:lnSpc>
            <a:spcBef>
              <a:spcPct val="0"/>
            </a:spcBef>
            <a:spcAft>
              <a:spcPct val="35000"/>
            </a:spcAft>
            <a:buNone/>
          </a:pPr>
          <a:r>
            <a:rPr lang="en-US" sz="1200" kern="1200" dirty="0"/>
            <a:t>Increasing cultural competency training to increase</a:t>
          </a:r>
          <a:r>
            <a:rPr lang="en-US" sz="1200" kern="1200" baseline="0" dirty="0"/>
            <a:t> culturally competent care</a:t>
          </a:r>
          <a:endParaRPr lang="en-US" sz="1200" kern="1200" dirty="0"/>
        </a:p>
      </dsp:txBody>
      <dsp:txXfrm>
        <a:off x="3004059" y="2898756"/>
        <a:ext cx="1992881" cy="620714"/>
      </dsp:txXfrm>
    </dsp:sp>
    <dsp:sp modelId="{BF28789C-EC3C-4B94-B2BB-045DB89E08DB}">
      <dsp:nvSpPr>
        <dsp:cNvPr id="0" name=""/>
        <dsp:cNvSpPr/>
      </dsp:nvSpPr>
      <dsp:spPr>
        <a:xfrm>
          <a:off x="2984748" y="3640217"/>
          <a:ext cx="2031503" cy="659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l" defTabSz="533400">
            <a:lnSpc>
              <a:spcPct val="90000"/>
            </a:lnSpc>
            <a:spcBef>
              <a:spcPct val="0"/>
            </a:spcBef>
            <a:spcAft>
              <a:spcPct val="35000"/>
            </a:spcAft>
            <a:buNone/>
          </a:pPr>
          <a:r>
            <a:rPr lang="en-US" sz="1200" kern="1200" dirty="0"/>
            <a:t>Increasing diversity in leadership and governance to reflect the communities we serve</a:t>
          </a:r>
        </a:p>
      </dsp:txBody>
      <dsp:txXfrm>
        <a:off x="3004059" y="3659528"/>
        <a:ext cx="1992881" cy="620714"/>
      </dsp:txXfrm>
    </dsp:sp>
    <dsp:sp modelId="{E99A32ED-C672-4E80-9B59-DB91A8A8BC22}">
      <dsp:nvSpPr>
        <dsp:cNvPr id="0" name=""/>
        <dsp:cNvSpPr/>
      </dsp:nvSpPr>
      <dsp:spPr>
        <a:xfrm>
          <a:off x="5460643" y="0"/>
          <a:ext cx="2539379"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Joint Commission</a:t>
          </a:r>
        </a:p>
      </dsp:txBody>
      <dsp:txXfrm>
        <a:off x="5460643" y="0"/>
        <a:ext cx="2539379" cy="1357788"/>
      </dsp:txXfrm>
    </dsp:sp>
    <dsp:sp modelId="{D50548E2-F54C-4E19-A403-05443E9C95EC}">
      <dsp:nvSpPr>
        <dsp:cNvPr id="0" name=""/>
        <dsp:cNvSpPr/>
      </dsp:nvSpPr>
      <dsp:spPr>
        <a:xfrm>
          <a:off x="5714581" y="1357900"/>
          <a:ext cx="2031503" cy="29416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Standards that address:</a:t>
          </a:r>
        </a:p>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a:t>
          </a:r>
          <a:r>
            <a:rPr lang="en-US" sz="1200" kern="1200" dirty="0">
              <a:solidFill>
                <a:srgbClr val="FFFF00"/>
              </a:solidFill>
            </a:rPr>
            <a:t>Language</a:t>
          </a:r>
        </a:p>
        <a:p>
          <a:pPr marL="0" lvl="0" indent="0" algn="l" defTabSz="533400">
            <a:lnSpc>
              <a:spcPct val="90000"/>
            </a:lnSpc>
            <a:spcBef>
              <a:spcPct val="0"/>
            </a:spcBef>
            <a:spcAft>
              <a:spcPct val="35000"/>
            </a:spcAft>
            <a:buNone/>
          </a:pPr>
          <a:r>
            <a:rPr lang="en-US" sz="1200" kern="1200" dirty="0"/>
            <a:t>-Culture</a:t>
          </a:r>
        </a:p>
        <a:p>
          <a:pPr marL="0" lvl="0" indent="0" algn="l" defTabSz="533400">
            <a:lnSpc>
              <a:spcPct val="90000"/>
            </a:lnSpc>
            <a:spcBef>
              <a:spcPct val="0"/>
            </a:spcBef>
            <a:spcAft>
              <a:spcPct val="35000"/>
            </a:spcAft>
            <a:buNone/>
          </a:pPr>
          <a:r>
            <a:rPr lang="en-US" sz="1200" kern="1200" dirty="0"/>
            <a:t>-Health Literacy</a:t>
          </a:r>
        </a:p>
        <a:p>
          <a:pPr marL="0" lvl="0" indent="0" algn="l" defTabSz="533400">
            <a:lnSpc>
              <a:spcPct val="90000"/>
            </a:lnSpc>
            <a:spcBef>
              <a:spcPct val="0"/>
            </a:spcBef>
            <a:spcAft>
              <a:spcPct val="35000"/>
            </a:spcAft>
            <a:buNone/>
          </a:pPr>
          <a:r>
            <a:rPr lang="en-US" sz="1200" kern="1200" dirty="0"/>
            <a:t>-Cross-cultural Communication</a:t>
          </a:r>
        </a:p>
        <a:p>
          <a:pPr marL="0" lvl="0" indent="0" algn="l" defTabSz="533400">
            <a:lnSpc>
              <a:spcPct val="90000"/>
            </a:lnSpc>
            <a:spcBef>
              <a:spcPct val="0"/>
            </a:spcBef>
            <a:spcAft>
              <a:spcPct val="35000"/>
            </a:spcAft>
            <a:buNone/>
          </a:pPr>
          <a:r>
            <a:rPr lang="en-US" sz="1200" kern="1200" dirty="0"/>
            <a:t>-</a:t>
          </a:r>
          <a:r>
            <a:rPr lang="en-US" sz="1200" kern="1200" dirty="0">
              <a:solidFill>
                <a:srgbClr val="FFFF00"/>
              </a:solidFill>
            </a:rPr>
            <a:t>Cultural Competence</a:t>
          </a:r>
        </a:p>
        <a:p>
          <a:pPr marL="0" lvl="0" indent="0" algn="l" defTabSz="533400">
            <a:lnSpc>
              <a:spcPct val="90000"/>
            </a:lnSpc>
            <a:spcBef>
              <a:spcPct val="0"/>
            </a:spcBef>
            <a:spcAft>
              <a:spcPct val="35000"/>
            </a:spcAft>
            <a:buNone/>
          </a:pPr>
          <a:r>
            <a:rPr lang="en-US" sz="1200" kern="1200" dirty="0"/>
            <a:t>-Patient and Family-Centered Care</a:t>
          </a:r>
        </a:p>
      </dsp:txBody>
      <dsp:txXfrm>
        <a:off x="5774082" y="1417401"/>
        <a:ext cx="1912501" cy="28226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9BDFAC5-5041-4359-B0E7-620FD34E1F88}" type="datetimeFigureOut">
              <a:rPr lang="en-US" smtClean="0"/>
              <a:t>3/10/2021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6569E1-F746-4BD6-936A-73086D036A6F}" type="slidenum">
              <a:rPr lang="en-US" smtClean="0"/>
              <a:t>‹#›</a:t>
            </a:fld>
            <a:endParaRPr lang="en-US"/>
          </a:p>
        </p:txBody>
      </p:sp>
    </p:spTree>
    <p:extLst>
      <p:ext uri="{BB962C8B-B14F-4D97-AF65-F5344CB8AC3E}">
        <p14:creationId xmlns:p14="http://schemas.microsoft.com/office/powerpoint/2010/main" val="152858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23B3-31D9-4A3A-8B83-649110E317FC}" type="slidenum">
              <a:rPr lang="en-US" smtClean="0"/>
              <a:t>2</a:t>
            </a:fld>
            <a:endParaRPr lang="en-US"/>
          </a:p>
        </p:txBody>
      </p:sp>
    </p:spTree>
    <p:extLst>
      <p:ext uri="{BB962C8B-B14F-4D97-AF65-F5344CB8AC3E}">
        <p14:creationId xmlns:p14="http://schemas.microsoft.com/office/powerpoint/2010/main" val="2102553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understand that this is a journey that will continue</a:t>
            </a:r>
          </a:p>
        </p:txBody>
      </p:sp>
      <p:sp>
        <p:nvSpPr>
          <p:cNvPr id="4" name="Slide Number Placeholder 3"/>
          <p:cNvSpPr>
            <a:spLocks noGrp="1"/>
          </p:cNvSpPr>
          <p:nvPr>
            <p:ph type="sldNum" sz="quarter" idx="10"/>
          </p:nvPr>
        </p:nvSpPr>
        <p:spPr/>
        <p:txBody>
          <a:bodyPr/>
          <a:lstStyle/>
          <a:p>
            <a:fld id="{D96569E1-F746-4BD6-936A-73086D036A6F}" type="slidenum">
              <a:rPr lang="en-US" smtClean="0"/>
              <a:t>20</a:t>
            </a:fld>
            <a:endParaRPr lang="en-US"/>
          </a:p>
        </p:txBody>
      </p:sp>
    </p:spTree>
    <p:extLst>
      <p:ext uri="{BB962C8B-B14F-4D97-AF65-F5344CB8AC3E}">
        <p14:creationId xmlns:p14="http://schemas.microsoft.com/office/powerpoint/2010/main" val="3962005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D0E7C5-06E9-44B4-A5E8-9A5797D25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63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PATIENTS AND WITH EACH OTHER</a:t>
            </a:r>
          </a:p>
          <a:p>
            <a:endParaRPr lang="en-US" dirty="0"/>
          </a:p>
          <a:p>
            <a:r>
              <a:rPr lang="en-US" dirty="0"/>
              <a:t>We all remember the slogan walk a mile in my shoes </a:t>
            </a:r>
          </a:p>
        </p:txBody>
      </p:sp>
      <p:sp>
        <p:nvSpPr>
          <p:cNvPr id="4" name="Slide Number Placeholder 3"/>
          <p:cNvSpPr>
            <a:spLocks noGrp="1"/>
          </p:cNvSpPr>
          <p:nvPr>
            <p:ph type="sldNum" sz="quarter" idx="10"/>
          </p:nvPr>
        </p:nvSpPr>
        <p:spPr/>
        <p:txBody>
          <a:bodyPr/>
          <a:lstStyle/>
          <a:p>
            <a:fld id="{D96569E1-F746-4BD6-936A-73086D036A6F}" type="slidenum">
              <a:rPr lang="en-US" smtClean="0"/>
              <a:t>24</a:t>
            </a:fld>
            <a:endParaRPr lang="en-US"/>
          </a:p>
        </p:txBody>
      </p:sp>
    </p:spTree>
    <p:extLst>
      <p:ext uri="{BB962C8B-B14F-4D97-AF65-F5344CB8AC3E}">
        <p14:creationId xmlns:p14="http://schemas.microsoft.com/office/powerpoint/2010/main" val="377557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 only be diverse…….but to be inclusive which means we engage all people as partners in care…..</a:t>
            </a:r>
          </a:p>
          <a:p>
            <a:r>
              <a:rPr lang="en-US" dirty="0"/>
              <a:t>We should be reflecting the communities we serve ……..WHY&gt;&gt;&gt;&gt;&gt;&gt;because it builds credibility wit the community, trust grows, mutual understanding is present and we can increase our cultural encounters which then make us more inclusive………..</a:t>
            </a:r>
          </a:p>
          <a:p>
            <a:endParaRPr lang="en-US" dirty="0"/>
          </a:p>
          <a:p>
            <a:r>
              <a:rPr lang="en-US" dirty="0"/>
              <a:t>On the other side, the more “diverse” people we serve the more critical to have a cultural awareness or the better understanding of who we serve</a:t>
            </a:r>
          </a:p>
          <a:p>
            <a:endParaRPr lang="en-US" dirty="0"/>
          </a:p>
          <a:p>
            <a:r>
              <a:rPr lang="en-US" dirty="0"/>
              <a:t>Why is this important?  53% of our patients are underrepresented groups</a:t>
            </a:r>
          </a:p>
          <a:p>
            <a:endParaRPr lang="en-US" dirty="0"/>
          </a:p>
          <a:p>
            <a:r>
              <a:rPr lang="en-US" dirty="0"/>
              <a:t>So where we may not always represent or look like the patients we serve we can become more proficient effective safe increase quality and equity by understanding where they come from and who they are </a:t>
            </a:r>
            <a:r>
              <a:rPr lang="en-US" dirty="0" err="1"/>
              <a:t>throu</a:t>
            </a:r>
            <a:r>
              <a:rPr lang="en-US" dirty="0"/>
              <a:t> </a:t>
            </a:r>
          </a:p>
        </p:txBody>
      </p:sp>
      <p:sp>
        <p:nvSpPr>
          <p:cNvPr id="4" name="Slide Number Placeholder 3"/>
          <p:cNvSpPr>
            <a:spLocks noGrp="1"/>
          </p:cNvSpPr>
          <p:nvPr>
            <p:ph type="sldNum" sz="quarter" idx="10"/>
          </p:nvPr>
        </p:nvSpPr>
        <p:spPr/>
        <p:txBody>
          <a:bodyPr/>
          <a:lstStyle/>
          <a:p>
            <a:fld id="{D96569E1-F746-4BD6-936A-73086D036A6F}" type="slidenum">
              <a:rPr lang="en-US" smtClean="0"/>
              <a:t>4</a:t>
            </a:fld>
            <a:endParaRPr lang="en-US"/>
          </a:p>
        </p:txBody>
      </p:sp>
    </p:spTree>
    <p:extLst>
      <p:ext uri="{BB962C8B-B14F-4D97-AF65-F5344CB8AC3E}">
        <p14:creationId xmlns:p14="http://schemas.microsoft.com/office/powerpoint/2010/main" val="267787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0E7C5-06E9-44B4-A5E8-9A5797D25B1D}" type="slidenum">
              <a:rPr lang="en-US" smtClean="0"/>
              <a:pPr/>
              <a:t>5</a:t>
            </a:fld>
            <a:endParaRPr lang="en-US" dirty="0"/>
          </a:p>
        </p:txBody>
      </p:sp>
    </p:spTree>
    <p:extLst>
      <p:ext uri="{BB962C8B-B14F-4D97-AF65-F5344CB8AC3E}">
        <p14:creationId xmlns:p14="http://schemas.microsoft.com/office/powerpoint/2010/main" val="415123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53D382-7DF2-4DCC-BA42-FDC4C554288A}" type="slidenum">
              <a:rPr lang="en-US" smtClean="0"/>
              <a:t>7</a:t>
            </a:fld>
            <a:endParaRPr lang="en-US"/>
          </a:p>
        </p:txBody>
      </p:sp>
      <p:sp>
        <p:nvSpPr>
          <p:cNvPr id="6" name="Notes Placeholder 5">
            <a:extLst>
              <a:ext uri="{FF2B5EF4-FFF2-40B4-BE49-F238E27FC236}">
                <a16:creationId xmlns:a16="http://schemas.microsoft.com/office/drawing/2014/main" id="{2CC70D97-419C-4131-AA98-C05575783FE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215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6569E1-F746-4BD6-936A-73086D036A6F}" type="slidenum">
              <a:rPr lang="en-US" smtClean="0"/>
              <a:t>9</a:t>
            </a:fld>
            <a:endParaRPr lang="en-US"/>
          </a:p>
        </p:txBody>
      </p:sp>
    </p:spTree>
    <p:extLst>
      <p:ext uri="{BB962C8B-B14F-4D97-AF65-F5344CB8AC3E}">
        <p14:creationId xmlns:p14="http://schemas.microsoft.com/office/powerpoint/2010/main" val="261466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CC75C-9863-4F11-A4E6-981F6D521EFF}" type="slidenum">
              <a:rPr lang="en-US" smtClean="0"/>
              <a:t>12</a:t>
            </a:fld>
            <a:endParaRPr lang="en-US" dirty="0"/>
          </a:p>
        </p:txBody>
      </p:sp>
    </p:spTree>
    <p:extLst>
      <p:ext uri="{BB962C8B-B14F-4D97-AF65-F5344CB8AC3E}">
        <p14:creationId xmlns:p14="http://schemas.microsoft.com/office/powerpoint/2010/main" val="175100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Pride and </a:t>
            </a:r>
            <a:r>
              <a:rPr lang="en-US" dirty="0" err="1"/>
              <a:t>Kidsz</a:t>
            </a:r>
            <a:r>
              <a:rPr lang="en-US" dirty="0"/>
              <a:t> Pride Networks 12 years of service</a:t>
            </a:r>
          </a:p>
          <a:p>
            <a:r>
              <a:rPr lang="en-US" dirty="0"/>
              <a:t>Economic opportunities such as the annual Transgender Job Fair</a:t>
            </a:r>
          </a:p>
          <a:p>
            <a:r>
              <a:rPr lang="en-US" dirty="0"/>
              <a:t>PFA LGBT Community Council</a:t>
            </a:r>
          </a:p>
          <a:p>
            <a:r>
              <a:rPr lang="en-US" dirty="0"/>
              <a:t>Preferred Name and Pronoun initiative</a:t>
            </a:r>
          </a:p>
          <a:p>
            <a:r>
              <a:rPr lang="en-US" dirty="0"/>
              <a:t>SOGI documentation in EPIC</a:t>
            </a:r>
          </a:p>
          <a:p>
            <a:r>
              <a:rPr lang="en-US" dirty="0"/>
              <a:t>Safe Zone Trainings</a:t>
            </a:r>
          </a:p>
        </p:txBody>
      </p:sp>
      <p:sp>
        <p:nvSpPr>
          <p:cNvPr id="4" name="Slide Number Placeholder 3"/>
          <p:cNvSpPr>
            <a:spLocks noGrp="1"/>
          </p:cNvSpPr>
          <p:nvPr>
            <p:ph type="sldNum" sz="quarter" idx="5"/>
          </p:nvPr>
        </p:nvSpPr>
        <p:spPr/>
        <p:txBody>
          <a:bodyPr/>
          <a:lstStyle/>
          <a:p>
            <a:fld id="{D96569E1-F746-4BD6-936A-73086D036A6F}" type="slidenum">
              <a:rPr lang="en-US" smtClean="0"/>
              <a:t>13</a:t>
            </a:fld>
            <a:endParaRPr lang="en-US"/>
          </a:p>
        </p:txBody>
      </p:sp>
    </p:spTree>
    <p:extLst>
      <p:ext uri="{BB962C8B-B14F-4D97-AF65-F5344CB8AC3E}">
        <p14:creationId xmlns:p14="http://schemas.microsoft.com/office/powerpoint/2010/main" val="94178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53D382-7DF2-4DCC-BA42-FDC4C554288A}" type="slidenum">
              <a:rPr lang="en-US" smtClean="0"/>
              <a:t>18</a:t>
            </a:fld>
            <a:endParaRPr lang="en-US"/>
          </a:p>
        </p:txBody>
      </p:sp>
      <p:sp>
        <p:nvSpPr>
          <p:cNvPr id="6" name="Notes Placeholder 5">
            <a:extLst>
              <a:ext uri="{FF2B5EF4-FFF2-40B4-BE49-F238E27FC236}">
                <a16:creationId xmlns:a16="http://schemas.microsoft.com/office/drawing/2014/main" id="{0B7BDE0C-878F-4471-972A-254E60EDDA0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7313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53D382-7DF2-4DCC-BA42-FDC4C554288A}" type="slidenum">
              <a:rPr lang="en-US" smtClean="0"/>
              <a:t>19</a:t>
            </a:fld>
            <a:endParaRPr lang="en-US"/>
          </a:p>
        </p:txBody>
      </p:sp>
      <p:sp>
        <p:nvSpPr>
          <p:cNvPr id="6" name="Notes Placeholder 5">
            <a:extLst>
              <a:ext uri="{FF2B5EF4-FFF2-40B4-BE49-F238E27FC236}">
                <a16:creationId xmlns:a16="http://schemas.microsoft.com/office/drawing/2014/main" id="{A2DC60BC-259E-41DD-8245-C9CF20A65DE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67091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3D38C340-8124-7242-AB02-4000B3ACED67}"/>
              </a:ext>
            </a:extLst>
          </p:cNvPr>
          <p:cNvSpPr/>
          <p:nvPr userDrawn="1"/>
        </p:nvSpPr>
        <p:spPr>
          <a:xfrm>
            <a:off x="2" y="-21771"/>
            <a:ext cx="9260722" cy="1857177"/>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5">
            <a:extLst>
              <a:ext uri="{FF2B5EF4-FFF2-40B4-BE49-F238E27FC236}">
                <a16:creationId xmlns:a16="http://schemas.microsoft.com/office/drawing/2014/main" id="{F597F1DC-CE5A-6E41-9350-4A0091E45404}"/>
              </a:ext>
            </a:extLst>
          </p:cNvPr>
          <p:cNvSpPr/>
          <p:nvPr userDrawn="1"/>
        </p:nvSpPr>
        <p:spPr>
          <a:xfrm>
            <a:off x="5394937" y="6146910"/>
            <a:ext cx="3784762" cy="75285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19A0BFB7-52BF-3E4B-A5EB-7BF7EFC6024A}"/>
              </a:ext>
            </a:extLst>
          </p:cNvPr>
          <p:cNvPicPr>
            <a:picLocks noChangeAspect="1"/>
          </p:cNvPicPr>
          <p:nvPr userDrawn="1"/>
        </p:nvPicPr>
        <p:blipFill>
          <a:blip r:embed="rId2"/>
          <a:stretch>
            <a:fillRect/>
          </a:stretch>
        </p:blipFill>
        <p:spPr>
          <a:xfrm>
            <a:off x="3234373" y="2139062"/>
            <a:ext cx="2791980" cy="813743"/>
          </a:xfrm>
          <a:prstGeom prst="rect">
            <a:avLst/>
          </a:prstGeom>
        </p:spPr>
      </p:pic>
      <p:sp>
        <p:nvSpPr>
          <p:cNvPr id="10" name="Title 1">
            <a:extLst>
              <a:ext uri="{FF2B5EF4-FFF2-40B4-BE49-F238E27FC236}">
                <a16:creationId xmlns:a16="http://schemas.microsoft.com/office/drawing/2014/main" id="{30A61F36-A408-8E41-A86B-D9CAEB14F86A}"/>
              </a:ext>
            </a:extLst>
          </p:cNvPr>
          <p:cNvSpPr>
            <a:spLocks noGrp="1"/>
          </p:cNvSpPr>
          <p:nvPr>
            <p:ph type="ctrTitle" hasCustomPrompt="1"/>
          </p:nvPr>
        </p:nvSpPr>
        <p:spPr>
          <a:xfrm>
            <a:off x="423754" y="3256461"/>
            <a:ext cx="8413217" cy="575403"/>
          </a:xfrm>
        </p:spPr>
        <p:txBody>
          <a:bodyPr anchor="b">
            <a:normAutofit/>
          </a:bodyPr>
          <a:lstStyle>
            <a:lvl1pPr algn="ctr">
              <a:defRPr sz="2400" b="1" i="0">
                <a:solidFill>
                  <a:schemeClr val="accent2"/>
                </a:solidFill>
                <a:latin typeface="Arial" panose="020B0604020202020204" pitchFamily="34" charset="0"/>
                <a:cs typeface="Arial" panose="020B0604020202020204" pitchFamily="34" charset="0"/>
              </a:defRPr>
            </a:lvl1pPr>
          </a:lstStyle>
          <a:p>
            <a:r>
              <a:rPr lang="en-US" dirty="0"/>
              <a:t>PRESENTATION TITLE HERE 24PT ARIAL BOLD</a:t>
            </a:r>
          </a:p>
        </p:txBody>
      </p:sp>
      <p:sp>
        <p:nvSpPr>
          <p:cNvPr id="11" name="Subtitle 2">
            <a:extLst>
              <a:ext uri="{FF2B5EF4-FFF2-40B4-BE49-F238E27FC236}">
                <a16:creationId xmlns:a16="http://schemas.microsoft.com/office/drawing/2014/main" id="{3B82EB25-39E1-F049-B9EE-9A974E0E60CC}"/>
              </a:ext>
            </a:extLst>
          </p:cNvPr>
          <p:cNvSpPr>
            <a:spLocks noGrp="1"/>
          </p:cNvSpPr>
          <p:nvPr>
            <p:ph type="subTitle" idx="1" hasCustomPrompt="1"/>
          </p:nvPr>
        </p:nvSpPr>
        <p:spPr>
          <a:xfrm>
            <a:off x="1875633" y="4265061"/>
            <a:ext cx="5935851" cy="404274"/>
          </a:xfrm>
        </p:spPr>
        <p:txBody>
          <a:bodyPr>
            <a:normAutofit/>
          </a:bodyPr>
          <a:lstStyle>
            <a:lvl1pPr marL="0" indent="0" algn="ctr">
              <a:buNone/>
              <a:defRPr sz="1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18pt Arial Regular</a:t>
            </a:r>
          </a:p>
        </p:txBody>
      </p:sp>
      <p:cxnSp>
        <p:nvCxnSpPr>
          <p:cNvPr id="12" name="Straight Connector 11">
            <a:extLst>
              <a:ext uri="{FF2B5EF4-FFF2-40B4-BE49-F238E27FC236}">
                <a16:creationId xmlns:a16="http://schemas.microsoft.com/office/drawing/2014/main" id="{B330E8CB-D63F-494D-ADCA-40373C76CFC3}"/>
              </a:ext>
            </a:extLst>
          </p:cNvPr>
          <p:cNvCxnSpPr/>
          <p:nvPr userDrawn="1"/>
        </p:nvCxnSpPr>
        <p:spPr>
          <a:xfrm>
            <a:off x="1875634" y="4041173"/>
            <a:ext cx="59358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54F61A-5A13-994C-9D35-2202F336ABF5}"/>
              </a:ext>
            </a:extLst>
          </p:cNvPr>
          <p:cNvSpPr txBox="1"/>
          <p:nvPr userDrawn="1"/>
        </p:nvSpPr>
        <p:spPr>
          <a:xfrm>
            <a:off x="125262" y="6326220"/>
            <a:ext cx="5269675" cy="461665"/>
          </a:xfrm>
          <a:prstGeom prst="rect">
            <a:avLst/>
          </a:prstGeom>
          <a:noFill/>
        </p:spPr>
        <p:txBody>
          <a:bodyPr wrap="square" rtlCol="0">
            <a:spAutoFit/>
          </a:bodyPr>
          <a:lstStyle/>
          <a:p>
            <a:r>
              <a:rPr lang="en-US" sz="800" b="0" i="0" kern="1200" dirty="0">
                <a:solidFill>
                  <a:schemeClr val="bg2">
                    <a:lumMod val="75000"/>
                  </a:schemeClr>
                </a:solidFill>
                <a:effectLst/>
                <a:latin typeface="+mn-lt"/>
                <a:ea typeface="+mn-ea"/>
                <a:cs typeface="+mn-cs"/>
              </a:rPr>
              <a:t>The following report is proprietary information and constitutes trade secrets of The </a:t>
            </a:r>
            <a:r>
              <a:rPr lang="en-US" sz="800" b="0" i="0" kern="1200" dirty="0" err="1">
                <a:solidFill>
                  <a:schemeClr val="bg2">
                    <a:lumMod val="75000"/>
                  </a:schemeClr>
                </a:solidFill>
                <a:effectLst/>
                <a:latin typeface="+mn-lt"/>
                <a:ea typeface="+mn-ea"/>
                <a:cs typeface="+mn-cs"/>
              </a:rPr>
              <a:t>MetroHealth</a:t>
            </a:r>
            <a:r>
              <a:rPr lang="en-US" sz="800" b="0" i="0" kern="1200" dirty="0">
                <a:solidFill>
                  <a:schemeClr val="bg2">
                    <a:lumMod val="75000"/>
                  </a:schemeClr>
                </a:solidFill>
                <a:effectLst/>
                <a:latin typeface="+mn-lt"/>
                <a:ea typeface="+mn-ea"/>
                <a:cs typeface="+mn-cs"/>
              </a:rPr>
              <a:t> System and may not be disclosed in whole or part to any external parties without the express consent of The </a:t>
            </a:r>
            <a:r>
              <a:rPr lang="en-US" sz="800" b="0" i="0" kern="1200" dirty="0" err="1">
                <a:solidFill>
                  <a:schemeClr val="bg2">
                    <a:lumMod val="75000"/>
                  </a:schemeClr>
                </a:solidFill>
                <a:effectLst/>
                <a:latin typeface="+mn-lt"/>
                <a:ea typeface="+mn-ea"/>
                <a:cs typeface="+mn-cs"/>
              </a:rPr>
              <a:t>MetroHealth</a:t>
            </a:r>
            <a:r>
              <a:rPr lang="en-US" sz="800" b="0" i="0" kern="1200" dirty="0">
                <a:solidFill>
                  <a:schemeClr val="bg2">
                    <a:lumMod val="75000"/>
                  </a:schemeClr>
                </a:solidFill>
                <a:effectLst/>
                <a:latin typeface="+mn-lt"/>
                <a:ea typeface="+mn-ea"/>
                <a:cs typeface="+mn-cs"/>
              </a:rPr>
              <a:t> System. This document is intended to be used internally for The MetroHealth System discussion.</a:t>
            </a:r>
            <a:endParaRPr lang="en-US" sz="800" dirty="0">
              <a:solidFill>
                <a:schemeClr val="bg2">
                  <a:lumMod val="75000"/>
                </a:schemeClr>
              </a:solidFill>
            </a:endParaRPr>
          </a:p>
        </p:txBody>
      </p:sp>
    </p:spTree>
    <p:extLst>
      <p:ext uri="{BB962C8B-B14F-4D97-AF65-F5344CB8AC3E}">
        <p14:creationId xmlns:p14="http://schemas.microsoft.com/office/powerpoint/2010/main" val="426366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A8A0A-7CF8-46CC-A1F1-B99CA7C4247A}"/>
              </a:ext>
            </a:extLst>
          </p:cNvPr>
          <p:cNvSpPr>
            <a:spLocks noGrp="1"/>
          </p:cNvSpPr>
          <p:nvPr>
            <p:ph type="dt" sz="half" idx="10"/>
          </p:nvPr>
        </p:nvSpPr>
        <p:spPr>
          <a:xfrm>
            <a:off x="457200" y="6356354"/>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23766458-7C81-4C64-B2CC-5F8291F92370}" type="datetimeFigureOut">
              <a:rPr lang="en-US"/>
              <a:pPr>
                <a:defRPr/>
              </a:pPr>
              <a:t>3/10/2021</a:t>
            </a:fld>
            <a:endParaRPr lang="en-US"/>
          </a:p>
        </p:txBody>
      </p:sp>
      <p:sp>
        <p:nvSpPr>
          <p:cNvPr id="5" name="Footer Placeholder 4">
            <a:extLst>
              <a:ext uri="{FF2B5EF4-FFF2-40B4-BE49-F238E27FC236}">
                <a16:creationId xmlns:a16="http://schemas.microsoft.com/office/drawing/2014/main" id="{CC99670A-B7BD-4792-8EC4-51F13F47552D}"/>
              </a:ext>
            </a:extLst>
          </p:cNvPr>
          <p:cNvSpPr>
            <a:spLocks noGrp="1"/>
          </p:cNvSpPr>
          <p:nvPr>
            <p:ph type="ftr" sz="quarter" idx="11"/>
          </p:nvPr>
        </p:nvSpPr>
        <p:spPr>
          <a:xfrm>
            <a:off x="2133600" y="6172204"/>
            <a:ext cx="4648200" cy="54927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31E74CD6-AEDC-4ACB-935D-E3D5D253EDCF}"/>
              </a:ext>
            </a:extLst>
          </p:cNvPr>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6D5E4B6-6097-4658-9028-62A3E6A8EB8E}" type="slidenum">
              <a:rPr lang="en-US"/>
              <a:pPr>
                <a:defRPr/>
              </a:pPr>
              <a:t>‹#›</a:t>
            </a:fld>
            <a:endParaRPr lang="en-US"/>
          </a:p>
        </p:txBody>
      </p:sp>
    </p:spTree>
    <p:extLst>
      <p:ext uri="{BB962C8B-B14F-4D97-AF65-F5344CB8AC3E}">
        <p14:creationId xmlns:p14="http://schemas.microsoft.com/office/powerpoint/2010/main" val="44334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E59EA53-2E38-4B01-B120-538B786B3649}" type="datetimeFigureOut">
              <a:rPr lang="en-US" smtClean="0"/>
              <a:pPr>
                <a:defRPr/>
              </a:pPr>
              <a:t>3/10/2021</a:t>
            </a:fld>
            <a:endParaRPr lang="en-US" dirty="0"/>
          </a:p>
        </p:txBody>
      </p:sp>
      <p:sp>
        <p:nvSpPr>
          <p:cNvPr id="8" name="Footer Placeholder 7"/>
          <p:cNvSpPr>
            <a:spLocks noGrp="1"/>
          </p:cNvSpPr>
          <p:nvPr>
            <p:ph type="ftr" sz="quarter" idx="11"/>
          </p:nvPr>
        </p:nvSpPr>
        <p:spPr>
          <a:xfrm>
            <a:off x="2133600" y="6172200"/>
            <a:ext cx="4648200" cy="54927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36BEF8F-836E-4931-88C8-5B857271D194}" type="slidenum">
              <a:rPr lang="en-US"/>
              <a:pPr>
                <a:defRPr/>
              </a:pPr>
              <a:t>‹#›</a:t>
            </a:fld>
            <a:endParaRPr lang="en-US" dirty="0"/>
          </a:p>
        </p:txBody>
      </p:sp>
    </p:spTree>
    <p:extLst>
      <p:ext uri="{BB962C8B-B14F-4D97-AF65-F5344CB8AC3E}">
        <p14:creationId xmlns:p14="http://schemas.microsoft.com/office/powerpoint/2010/main" val="19435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Logo">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C87350AE-E35B-0547-B941-28A9290CE172}"/>
              </a:ext>
            </a:extLst>
          </p:cNvPr>
          <p:cNvSpPr/>
          <p:nvPr userDrawn="1"/>
        </p:nvSpPr>
        <p:spPr>
          <a:xfrm>
            <a:off x="-9053" y="6219733"/>
            <a:ext cx="9162106" cy="638269"/>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20">
            <a:extLst>
              <a:ext uri="{FF2B5EF4-FFF2-40B4-BE49-F238E27FC236}">
                <a16:creationId xmlns:a16="http://schemas.microsoft.com/office/drawing/2014/main" id="{6F937B14-539C-A843-B863-5D269E51060F}"/>
              </a:ext>
            </a:extLst>
          </p:cNvPr>
          <p:cNvSpPr>
            <a:spLocks noGrp="1"/>
          </p:cNvSpPr>
          <p:nvPr>
            <p:ph type="title"/>
          </p:nvPr>
        </p:nvSpPr>
        <p:spPr>
          <a:xfrm>
            <a:off x="612351" y="384099"/>
            <a:ext cx="7886700" cy="809703"/>
          </a:xfrm>
        </p:spPr>
        <p:txBody>
          <a:bodyPr>
            <a:normAutofit/>
          </a:bodyPr>
          <a:lstStyle>
            <a:lvl1pPr algn="ctr">
              <a:defRPr sz="1500" b="1" i="0">
                <a:solidFill>
                  <a:srgbClr val="004A9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Box 12">
            <a:extLst>
              <a:ext uri="{FF2B5EF4-FFF2-40B4-BE49-F238E27FC236}">
                <a16:creationId xmlns:a16="http://schemas.microsoft.com/office/drawing/2014/main" id="{2C139300-6558-6847-B72E-51EBEDD8510D}"/>
              </a:ext>
            </a:extLst>
          </p:cNvPr>
          <p:cNvSpPr txBox="1"/>
          <p:nvPr userDrawn="1"/>
        </p:nvSpPr>
        <p:spPr>
          <a:xfrm>
            <a:off x="1866901" y="999957"/>
            <a:ext cx="184731" cy="300082"/>
          </a:xfrm>
          <a:prstGeom prst="rect">
            <a:avLst/>
          </a:prstGeom>
          <a:noFill/>
        </p:spPr>
        <p:txBody>
          <a:bodyPr wrap="none" rtlCol="0">
            <a:spAutoFit/>
          </a:bodyPr>
          <a:lstStyle/>
          <a:p>
            <a:endParaRPr lang="en-US" sz="1350" dirty="0"/>
          </a:p>
        </p:txBody>
      </p:sp>
      <p:sp>
        <p:nvSpPr>
          <p:cNvPr id="14" name="Text Placeholder 22">
            <a:extLst>
              <a:ext uri="{FF2B5EF4-FFF2-40B4-BE49-F238E27FC236}">
                <a16:creationId xmlns:a16="http://schemas.microsoft.com/office/drawing/2014/main" id="{DCC75817-F2AA-F04B-B586-5DFE8FE824E9}"/>
              </a:ext>
            </a:extLst>
          </p:cNvPr>
          <p:cNvSpPr>
            <a:spLocks noGrp="1"/>
          </p:cNvSpPr>
          <p:nvPr>
            <p:ph type="body" sz="quarter" idx="10" hasCustomPrompt="1"/>
          </p:nvPr>
        </p:nvSpPr>
        <p:spPr>
          <a:xfrm>
            <a:off x="612351" y="2469741"/>
            <a:ext cx="7886699" cy="2654300"/>
          </a:xfrm>
        </p:spPr>
        <p:txBody>
          <a:bodyPr>
            <a:noAutofit/>
          </a:bodyPr>
          <a:lstStyle>
            <a:lvl1pPr marL="0" indent="0">
              <a:buNone/>
              <a:defRPr sz="1050"/>
            </a:lvl1pPr>
          </a:lstStyle>
          <a:p>
            <a:pPr>
              <a:lnSpc>
                <a:spcPct val="150000"/>
              </a:lnSpc>
            </a:pPr>
            <a:r>
              <a:rPr lang="en-US" dirty="0">
                <a:solidFill>
                  <a:schemeClr val="tx1"/>
                </a:solidFill>
                <a:latin typeface="Arial" panose="020B0604020202020204" pitchFamily="34" charset="0"/>
                <a:cs typeface="Arial" panose="020B0604020202020204" pitchFamily="34" charset="0"/>
              </a:rPr>
              <a:t>Paragraph text 14pt. Lorem ipsum dolor sit </a:t>
            </a:r>
            <a:r>
              <a:rPr lang="en-US" dirty="0" err="1">
                <a:solidFill>
                  <a:schemeClr val="tx1"/>
                </a:solidFill>
                <a:latin typeface="Arial" panose="020B0604020202020204" pitchFamily="34" charset="0"/>
                <a:cs typeface="Arial" panose="020B0604020202020204" pitchFamily="34" charset="0"/>
              </a:rPr>
              <a:t>amet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consectetuer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adipiscing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nonummy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nibh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euismod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tincidunt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laoreet</a:t>
            </a:r>
            <a:r>
              <a:rPr lang="en-US" dirty="0">
                <a:solidFill>
                  <a:schemeClr val="tx1"/>
                </a:solidFill>
                <a:latin typeface="Arial" panose="020B0604020202020204" pitchFamily="34" charset="0"/>
                <a:cs typeface="Arial" panose="020B0604020202020204" pitchFamily="34" charset="0"/>
              </a:rPr>
              <a:t> dolore magna </a:t>
            </a:r>
            <a:r>
              <a:rPr lang="en-US" dirty="0" err="1">
                <a:solidFill>
                  <a:schemeClr val="tx1"/>
                </a:solidFill>
                <a:latin typeface="Arial" panose="020B0604020202020204" pitchFamily="34" charset="0"/>
                <a:cs typeface="Arial" panose="020B0604020202020204" pitchFamily="34" charset="0"/>
              </a:rPr>
              <a:t>aliquam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volutpat</a:t>
            </a:r>
            <a:r>
              <a:rPr lang="en-US" dirty="0">
                <a:solidFill>
                  <a:schemeClr val="tx1"/>
                </a:solidFill>
                <a:latin typeface="Arial" panose="020B0604020202020204" pitchFamily="34" charset="0"/>
                <a:cs typeface="Arial" panose="020B0604020202020204" pitchFamily="34" charset="0"/>
              </a:rPr>
              <a:t>. Ut </a:t>
            </a:r>
            <a:r>
              <a:rPr lang="en-US" dirty="0" err="1">
                <a:solidFill>
                  <a:schemeClr val="tx1"/>
                </a:solidFill>
                <a:latin typeface="Arial" panose="020B0604020202020204" pitchFamily="34" charset="0"/>
                <a:cs typeface="Arial" panose="020B0604020202020204" pitchFamily="34" charset="0"/>
              </a:rPr>
              <a:t>wisi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enim</a:t>
            </a:r>
            <a:r>
              <a:rPr lang="en-US" dirty="0">
                <a:solidFill>
                  <a:schemeClr val="tx1"/>
                </a:solidFill>
                <a:latin typeface="Arial" panose="020B0604020202020204" pitchFamily="34" charset="0"/>
                <a:cs typeface="Arial" panose="020B0604020202020204" pitchFamily="34" charset="0"/>
              </a:rPr>
              <a:t> ad  minim </a:t>
            </a:r>
            <a:r>
              <a:rPr lang="en-US" dirty="0" err="1">
                <a:solidFill>
                  <a:schemeClr val="tx1"/>
                </a:solidFill>
                <a:latin typeface="Arial" panose="020B0604020202020204" pitchFamily="34" charset="0"/>
                <a:cs typeface="Arial" panose="020B0604020202020204" pitchFamily="34" charset="0"/>
              </a:rPr>
              <a:t>veniam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nostrud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exerci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 </a:t>
            </a:r>
            <a:r>
              <a:rPr lang="en-US" dirty="0" err="1">
                <a:solidFill>
                  <a:schemeClr val="tx1"/>
                </a:solidFill>
                <a:latin typeface="Arial" panose="020B0604020202020204" pitchFamily="34" charset="0"/>
                <a:cs typeface="Arial" panose="020B0604020202020204" pitchFamily="34" charset="0"/>
              </a:rPr>
              <a:t>hendrerit</a:t>
            </a:r>
            <a:r>
              <a:rPr lang="en-US" dirty="0">
                <a:solidFill>
                  <a:schemeClr val="tx1"/>
                </a:solidFill>
                <a:latin typeface="Arial" panose="020B0604020202020204" pitchFamily="34" charset="0"/>
                <a:cs typeface="Arial" panose="020B0604020202020204" pitchFamily="34" charset="0"/>
              </a:rPr>
              <a:t> in </a:t>
            </a:r>
            <a:r>
              <a:rPr lang="en-US" dirty="0" err="1">
                <a:solidFill>
                  <a:schemeClr val="tx1"/>
                </a:solidFill>
                <a:latin typeface="Arial" panose="020B0604020202020204" pitchFamily="34" charset="0"/>
                <a:cs typeface="Arial" panose="020B0604020202020204" pitchFamily="34" charset="0"/>
              </a:rPr>
              <a:t>vulputate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esse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molestie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illum</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eu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feugiat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facilisis</a:t>
            </a:r>
            <a:r>
              <a:rPr lang="en-US" dirty="0">
                <a:solidFill>
                  <a:schemeClr val="tx1"/>
                </a:solidFill>
                <a:latin typeface="Arial" panose="020B0604020202020204" pitchFamily="34" charset="0"/>
                <a:cs typeface="Arial" panose="020B0604020202020204" pitchFamily="34" charset="0"/>
              </a:rPr>
              <a:t> at </a:t>
            </a:r>
            <a:r>
              <a:rPr lang="en-US" dirty="0" err="1">
                <a:solidFill>
                  <a:schemeClr val="tx1"/>
                </a:solidFill>
                <a:latin typeface="Arial" panose="020B0604020202020204" pitchFamily="34" charset="0"/>
                <a:cs typeface="Arial" panose="020B0604020202020204" pitchFamily="34" charset="0"/>
              </a:rPr>
              <a:t>vero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eros</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accumsan</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iusto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odio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dignissim</a:t>
            </a:r>
            <a:r>
              <a:rPr lang="en-US" dirty="0">
                <a:solidFill>
                  <a:schemeClr val="tx1"/>
                </a:solidFill>
                <a:latin typeface="Arial" panose="020B0604020202020204" pitchFamily="34" charset="0"/>
                <a:cs typeface="Arial" panose="020B0604020202020204" pitchFamily="34" charset="0"/>
              </a:rPr>
              <a:t> qui </a:t>
            </a:r>
            <a:r>
              <a:rPr lang="en-US" dirty="0" err="1">
                <a:solidFill>
                  <a:schemeClr val="tx1"/>
                </a:solidFill>
                <a:latin typeface="Arial" panose="020B0604020202020204" pitchFamily="34" charset="0"/>
                <a:cs typeface="Arial" panose="020B0604020202020204" pitchFamily="34" charset="0"/>
              </a:rPr>
              <a:t>blandit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praesent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luptatum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zzril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delenit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augue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duis</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feugait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a:t>
            </a:r>
          </a:p>
        </p:txBody>
      </p:sp>
      <p:sp>
        <p:nvSpPr>
          <p:cNvPr id="15" name="Text Placeholder 26">
            <a:extLst>
              <a:ext uri="{FF2B5EF4-FFF2-40B4-BE49-F238E27FC236}">
                <a16:creationId xmlns:a16="http://schemas.microsoft.com/office/drawing/2014/main" id="{F85F3E11-C350-5645-89FC-596FDD0A1D72}"/>
              </a:ext>
            </a:extLst>
          </p:cNvPr>
          <p:cNvSpPr>
            <a:spLocks noGrp="1"/>
          </p:cNvSpPr>
          <p:nvPr>
            <p:ph type="body" sz="quarter" idx="11" hasCustomPrompt="1"/>
          </p:nvPr>
        </p:nvSpPr>
        <p:spPr>
          <a:xfrm>
            <a:off x="612351" y="1840370"/>
            <a:ext cx="7886699" cy="335826"/>
          </a:xfrm>
        </p:spPr>
        <p:txBody>
          <a:bodyPr>
            <a:noAutofit/>
          </a:bodyPr>
          <a:lstStyle>
            <a:lvl1pPr marL="0" indent="0" algn="ctr">
              <a:buNone/>
              <a:defRPr sz="1200" b="1" i="0">
                <a:solidFill>
                  <a:srgbClr val="00AAA6"/>
                </a:solidFill>
                <a:latin typeface="Arial" panose="020B0604020202020204" pitchFamily="34" charset="0"/>
                <a:cs typeface="Arial" panose="020B0604020202020204" pitchFamily="34" charset="0"/>
              </a:defRPr>
            </a:lvl1pPr>
            <a:lvl2pPr>
              <a:defRPr sz="1500" b="1" i="0">
                <a:solidFill>
                  <a:srgbClr val="00AAA6"/>
                </a:solidFill>
                <a:latin typeface="Arial" panose="020B0604020202020204" pitchFamily="34" charset="0"/>
                <a:cs typeface="Arial" panose="020B0604020202020204" pitchFamily="34" charset="0"/>
              </a:defRPr>
            </a:lvl2pPr>
            <a:lvl3pPr>
              <a:defRPr sz="1350" b="1" i="0">
                <a:solidFill>
                  <a:srgbClr val="00AAA6"/>
                </a:solidFill>
                <a:latin typeface="Arial" panose="020B0604020202020204" pitchFamily="34" charset="0"/>
                <a:cs typeface="Arial" panose="020B0604020202020204" pitchFamily="34" charset="0"/>
              </a:defRPr>
            </a:lvl3pPr>
            <a:lvl4pPr>
              <a:defRPr sz="1200" b="1" i="0">
                <a:solidFill>
                  <a:srgbClr val="00AAA6"/>
                </a:solidFill>
                <a:latin typeface="Arial" panose="020B0604020202020204" pitchFamily="34" charset="0"/>
                <a:cs typeface="Arial" panose="020B0604020202020204" pitchFamily="34" charset="0"/>
              </a:defRPr>
            </a:lvl4pPr>
            <a:lvl5pPr>
              <a:defRPr sz="1200" b="1" i="0">
                <a:solidFill>
                  <a:srgbClr val="00AAA6"/>
                </a:solidFill>
                <a:latin typeface="Arial" panose="020B0604020202020204" pitchFamily="34" charset="0"/>
                <a:cs typeface="Arial" panose="020B0604020202020204" pitchFamily="34" charset="0"/>
              </a:defRPr>
            </a:lvl5pPr>
          </a:lstStyle>
          <a:p>
            <a:pPr lvl="0"/>
            <a:r>
              <a:rPr lang="en-US" dirty="0"/>
              <a:t>Paragraph Header 16PT</a:t>
            </a:r>
          </a:p>
        </p:txBody>
      </p:sp>
      <p:sp>
        <p:nvSpPr>
          <p:cNvPr id="2" name="Date Placeholder 1">
            <a:extLst>
              <a:ext uri="{FF2B5EF4-FFF2-40B4-BE49-F238E27FC236}">
                <a16:creationId xmlns:a16="http://schemas.microsoft.com/office/drawing/2014/main" id="{985B0F74-A9FF-4F3B-AB8A-F4192EDD7485}"/>
              </a:ext>
            </a:extLst>
          </p:cNvPr>
          <p:cNvSpPr>
            <a:spLocks noGrp="1"/>
          </p:cNvSpPr>
          <p:nvPr>
            <p:ph type="dt" sz="half" idx="12"/>
          </p:nvPr>
        </p:nvSpPr>
        <p:spPr/>
        <p:txBody>
          <a:bodyPr/>
          <a:lstStyle/>
          <a:p>
            <a:endParaRPr lang="en-US" dirty="0"/>
          </a:p>
        </p:txBody>
      </p:sp>
      <p:sp>
        <p:nvSpPr>
          <p:cNvPr id="3" name="Footer Placeholder 2">
            <a:extLst>
              <a:ext uri="{FF2B5EF4-FFF2-40B4-BE49-F238E27FC236}">
                <a16:creationId xmlns:a16="http://schemas.microsoft.com/office/drawing/2014/main" id="{E18A84E7-5B76-4D95-8D72-B1FCE7A8FD53}"/>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D661DD7B-F9DE-41E7-AC2E-881C1F16FEF7}"/>
              </a:ext>
            </a:extLst>
          </p:cNvPr>
          <p:cNvSpPr>
            <a:spLocks noGrp="1"/>
          </p:cNvSpPr>
          <p:nvPr>
            <p:ph type="sldNum" sz="quarter" idx="14"/>
          </p:nvPr>
        </p:nvSpPr>
        <p:spPr>
          <a:xfrm>
            <a:off x="6457950" y="6331415"/>
            <a:ext cx="2057400" cy="365125"/>
          </a:xfrm>
        </p:spPr>
        <p:txBody>
          <a:bodyPr/>
          <a:lstStyle>
            <a:lvl1pPr>
              <a:defRPr sz="1200">
                <a:solidFill>
                  <a:schemeClr val="tx1"/>
                </a:solidFill>
              </a:defRPr>
            </a:lvl1pPr>
          </a:lstStyle>
          <a:p>
            <a:fld id="{39976861-DF21-4148-BFB4-D54BBE3CDD24}" type="slidenum">
              <a:rPr lang="en-US" smtClean="0"/>
              <a:pPr/>
              <a:t>‹#›</a:t>
            </a:fld>
            <a:endParaRPr lang="en-US" dirty="0"/>
          </a:p>
        </p:txBody>
      </p:sp>
    </p:spTree>
    <p:extLst>
      <p:ext uri="{BB962C8B-B14F-4D97-AF65-F5344CB8AC3E}">
        <p14:creationId xmlns:p14="http://schemas.microsoft.com/office/powerpoint/2010/main" val="56989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No Logo">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C87350AE-E35B-0547-B941-28A9290CE172}"/>
              </a:ext>
            </a:extLst>
          </p:cNvPr>
          <p:cNvSpPr/>
          <p:nvPr userDrawn="1"/>
        </p:nvSpPr>
        <p:spPr>
          <a:xfrm>
            <a:off x="-9053" y="6219731"/>
            <a:ext cx="9162106" cy="638269"/>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0">
            <a:extLst>
              <a:ext uri="{FF2B5EF4-FFF2-40B4-BE49-F238E27FC236}">
                <a16:creationId xmlns:a16="http://schemas.microsoft.com/office/drawing/2014/main" id="{6F937B14-539C-A843-B863-5D269E51060F}"/>
              </a:ext>
            </a:extLst>
          </p:cNvPr>
          <p:cNvSpPr>
            <a:spLocks noGrp="1"/>
          </p:cNvSpPr>
          <p:nvPr>
            <p:ph type="title"/>
          </p:nvPr>
        </p:nvSpPr>
        <p:spPr>
          <a:xfrm>
            <a:off x="612351" y="384097"/>
            <a:ext cx="7886700" cy="809703"/>
          </a:xfrm>
        </p:spPr>
        <p:txBody>
          <a:bodyPr>
            <a:normAutofit/>
          </a:bodyPr>
          <a:lstStyle>
            <a:lvl1pPr algn="ctr">
              <a:defRPr sz="2000" b="1" i="0">
                <a:solidFill>
                  <a:srgbClr val="004A9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Box 12">
            <a:extLst>
              <a:ext uri="{FF2B5EF4-FFF2-40B4-BE49-F238E27FC236}">
                <a16:creationId xmlns:a16="http://schemas.microsoft.com/office/drawing/2014/main" id="{2C139300-6558-6847-B72E-51EBEDD8510D}"/>
              </a:ext>
            </a:extLst>
          </p:cNvPr>
          <p:cNvSpPr txBox="1"/>
          <p:nvPr userDrawn="1"/>
        </p:nvSpPr>
        <p:spPr>
          <a:xfrm>
            <a:off x="1866900" y="999957"/>
            <a:ext cx="184731" cy="369332"/>
          </a:xfrm>
          <a:prstGeom prst="rect">
            <a:avLst/>
          </a:prstGeom>
          <a:noFill/>
        </p:spPr>
        <p:txBody>
          <a:bodyPr wrap="none" rtlCol="0">
            <a:spAutoFit/>
          </a:bodyPr>
          <a:lstStyle/>
          <a:p>
            <a:endParaRPr lang="en-US"/>
          </a:p>
        </p:txBody>
      </p:sp>
      <p:sp>
        <p:nvSpPr>
          <p:cNvPr id="4" name="Slide Number Placeholder 3">
            <a:extLst>
              <a:ext uri="{FF2B5EF4-FFF2-40B4-BE49-F238E27FC236}">
                <a16:creationId xmlns:a16="http://schemas.microsoft.com/office/drawing/2014/main" id="{A4B28C20-4318-430D-88D1-629986A7BFFD}"/>
              </a:ext>
            </a:extLst>
          </p:cNvPr>
          <p:cNvSpPr>
            <a:spLocks noGrp="1"/>
          </p:cNvSpPr>
          <p:nvPr>
            <p:ph type="sldNum" sz="quarter" idx="14"/>
          </p:nvPr>
        </p:nvSpPr>
        <p:spPr/>
        <p:txBody>
          <a:bodyPr/>
          <a:lstStyle>
            <a:lvl1pPr>
              <a:defRPr>
                <a:solidFill>
                  <a:schemeClr val="tx1"/>
                </a:solidFill>
              </a:defRPr>
            </a:lvl1pPr>
          </a:lstStyle>
          <a:p>
            <a:fld id="{C0A4B3AC-E61F-402C-9E05-832867AF99DC}" type="slidenum">
              <a:rPr lang="en-US" smtClean="0"/>
              <a:pPr/>
              <a:t>‹#›</a:t>
            </a:fld>
            <a:endParaRPr lang="en-US" dirty="0"/>
          </a:p>
        </p:txBody>
      </p:sp>
    </p:spTree>
    <p:extLst>
      <p:ext uri="{BB962C8B-B14F-4D97-AF65-F5344CB8AC3E}">
        <p14:creationId xmlns:p14="http://schemas.microsoft.com/office/powerpoint/2010/main" val="1822916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7FCC5E-B931-48D7-A9D2-76234DA70167}"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D770DA-A55C-4A6A-A58E-74758179DBA4}" type="slidenum">
              <a:rPr lang="en-US" smtClean="0"/>
              <a:t>‹#›</a:t>
            </a:fld>
            <a:endParaRPr lang="en-US" dirty="0"/>
          </a:p>
        </p:txBody>
      </p:sp>
    </p:spTree>
    <p:extLst>
      <p:ext uri="{BB962C8B-B14F-4D97-AF65-F5344CB8AC3E}">
        <p14:creationId xmlns:p14="http://schemas.microsoft.com/office/powerpoint/2010/main" val="426668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6D57B1-C457-46CD-89E6-DDBFF2404889}" type="datetimeFigureOut">
              <a:rPr lang="en-US" smtClean="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7E7478-4608-47D8-B526-B122B770541E}" type="slidenum">
              <a:rPr lang="en-US" smtClean="0"/>
              <a:t>‹#›</a:t>
            </a:fld>
            <a:endParaRPr lang="en-US" dirty="0"/>
          </a:p>
        </p:txBody>
      </p:sp>
    </p:spTree>
    <p:extLst>
      <p:ext uri="{BB962C8B-B14F-4D97-AF65-F5344CB8AC3E}">
        <p14:creationId xmlns:p14="http://schemas.microsoft.com/office/powerpoint/2010/main" val="370617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3"/>
          <p:cNvSpPr>
            <a:spLocks noGrp="1" noChangeArrowheads="1"/>
          </p:cNvSpPr>
          <p:nvPr>
            <p:ph type="sldNum" sz="quarter" idx="4"/>
          </p:nvPr>
        </p:nvSpPr>
        <p:spPr bwMode="auto">
          <a:xfrm>
            <a:off x="7146480" y="6453336"/>
            <a:ext cx="1905000"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600" b="0">
                <a:solidFill>
                  <a:schemeClr val="tx1">
                    <a:lumMod val="50000"/>
                    <a:lumOff val="50000"/>
                  </a:schemeClr>
                </a:solidFill>
                <a:ea typeface="ＭＳ Ｐゴシック" pitchFamily="-48" charset="-128"/>
              </a:defRPr>
            </a:lvl1pPr>
          </a:lstStyle>
          <a:p>
            <a:pPr>
              <a:defRPr/>
            </a:pPr>
            <a:fld id="{FA08C136-AD4F-4C7C-B100-CC3A762F20A9}" type="slidenum">
              <a:rPr lang="en-US" smtClean="0"/>
              <a:pPr>
                <a:defRPr/>
              </a:pPr>
              <a:t>‹#›</a:t>
            </a:fld>
            <a:endParaRPr lang="en-US" dirty="0"/>
          </a:p>
        </p:txBody>
      </p:sp>
    </p:spTree>
    <p:extLst>
      <p:ext uri="{BB962C8B-B14F-4D97-AF65-F5344CB8AC3E}">
        <p14:creationId xmlns:p14="http://schemas.microsoft.com/office/powerpoint/2010/main" val="1904464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4"/>
          </p:nvPr>
        </p:nvSpPr>
        <p:spPr bwMode="auto">
          <a:xfrm>
            <a:off x="7146480" y="6453336"/>
            <a:ext cx="1905000"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600" b="0">
                <a:solidFill>
                  <a:schemeClr val="tx1">
                    <a:lumMod val="50000"/>
                    <a:lumOff val="50000"/>
                  </a:schemeClr>
                </a:solidFill>
                <a:ea typeface="ＭＳ Ｐゴシック" pitchFamily="-48" charset="-128"/>
              </a:defRPr>
            </a:lvl1pPr>
          </a:lstStyle>
          <a:p>
            <a:pPr>
              <a:defRPr/>
            </a:pPr>
            <a:fld id="{FA08C136-AD4F-4C7C-B100-CC3A762F20A9}" type="slidenum">
              <a:rPr lang="en-US" smtClean="0"/>
              <a:pPr>
                <a:defRPr/>
              </a:pPr>
              <a:t>‹#›</a:t>
            </a:fld>
            <a:endParaRPr lang="en-US" dirty="0"/>
          </a:p>
        </p:txBody>
      </p:sp>
    </p:spTree>
    <p:extLst>
      <p:ext uri="{BB962C8B-B14F-4D97-AF65-F5344CB8AC3E}">
        <p14:creationId xmlns:p14="http://schemas.microsoft.com/office/powerpoint/2010/main" val="1353185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8" name="Rectangle 4">
            <a:extLst>
              <a:ext uri="{FF2B5EF4-FFF2-40B4-BE49-F238E27FC236}">
                <a16:creationId xmlns:a16="http://schemas.microsoft.com/office/drawing/2014/main" id="{CD58FB5B-9307-2544-81EF-327B9BD8BBB6}"/>
              </a:ext>
            </a:extLst>
          </p:cNvPr>
          <p:cNvSpPr/>
          <p:nvPr userDrawn="1"/>
        </p:nvSpPr>
        <p:spPr>
          <a:xfrm>
            <a:off x="2" y="-21771"/>
            <a:ext cx="9260722" cy="1857177"/>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rgbClr val="00A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5">
            <a:extLst>
              <a:ext uri="{FF2B5EF4-FFF2-40B4-BE49-F238E27FC236}">
                <a16:creationId xmlns:a16="http://schemas.microsoft.com/office/drawing/2014/main" id="{6F611CE1-0BB6-F043-B6B2-6BBE8B6D6DA2}"/>
              </a:ext>
            </a:extLst>
          </p:cNvPr>
          <p:cNvSpPr/>
          <p:nvPr userDrawn="1"/>
        </p:nvSpPr>
        <p:spPr>
          <a:xfrm>
            <a:off x="5394937" y="6146910"/>
            <a:ext cx="3784762" cy="75285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0" name="Picture 29">
            <a:extLst>
              <a:ext uri="{FF2B5EF4-FFF2-40B4-BE49-F238E27FC236}">
                <a16:creationId xmlns:a16="http://schemas.microsoft.com/office/drawing/2014/main" id="{213FCE42-60D8-9A4B-B840-090317BB6E4E}"/>
              </a:ext>
            </a:extLst>
          </p:cNvPr>
          <p:cNvPicPr>
            <a:picLocks noChangeAspect="1"/>
          </p:cNvPicPr>
          <p:nvPr userDrawn="1"/>
        </p:nvPicPr>
        <p:blipFill>
          <a:blip r:embed="rId2"/>
          <a:stretch>
            <a:fillRect/>
          </a:stretch>
        </p:blipFill>
        <p:spPr>
          <a:xfrm>
            <a:off x="3234373" y="2139062"/>
            <a:ext cx="2791980" cy="813743"/>
          </a:xfrm>
          <a:prstGeom prst="rect">
            <a:avLst/>
          </a:prstGeom>
        </p:spPr>
      </p:pic>
      <p:sp>
        <p:nvSpPr>
          <p:cNvPr id="31" name="TextBox 30">
            <a:extLst>
              <a:ext uri="{FF2B5EF4-FFF2-40B4-BE49-F238E27FC236}">
                <a16:creationId xmlns:a16="http://schemas.microsoft.com/office/drawing/2014/main" id="{953CC40C-3FB0-8B4F-B3AF-40EFFAAD006B}"/>
              </a:ext>
            </a:extLst>
          </p:cNvPr>
          <p:cNvSpPr txBox="1"/>
          <p:nvPr userDrawn="1"/>
        </p:nvSpPr>
        <p:spPr>
          <a:xfrm>
            <a:off x="125262" y="6326220"/>
            <a:ext cx="5269675" cy="461665"/>
          </a:xfrm>
          <a:prstGeom prst="rect">
            <a:avLst/>
          </a:prstGeom>
          <a:noFill/>
        </p:spPr>
        <p:txBody>
          <a:bodyPr wrap="square" rtlCol="0">
            <a:spAutoFit/>
          </a:bodyPr>
          <a:lstStyle/>
          <a:p>
            <a:r>
              <a:rPr lang="en-US" sz="800" b="0" i="0" kern="1200">
                <a:solidFill>
                  <a:schemeClr val="bg2">
                    <a:lumMod val="75000"/>
                  </a:schemeClr>
                </a:solidFill>
                <a:effectLst/>
                <a:latin typeface="+mn-lt"/>
                <a:ea typeface="+mn-ea"/>
                <a:cs typeface="+mn-cs"/>
              </a:rPr>
              <a:t>The following report is proprietary information and constitutes trade secrets of The </a:t>
            </a:r>
            <a:r>
              <a:rPr lang="en-US" sz="800" b="0" i="0" kern="1200" err="1">
                <a:solidFill>
                  <a:schemeClr val="bg2">
                    <a:lumMod val="75000"/>
                  </a:schemeClr>
                </a:solidFill>
                <a:effectLst/>
                <a:latin typeface="+mn-lt"/>
                <a:ea typeface="+mn-ea"/>
                <a:cs typeface="+mn-cs"/>
              </a:rPr>
              <a:t>MetroHealth</a:t>
            </a:r>
            <a:r>
              <a:rPr lang="en-US" sz="800" b="0" i="0" kern="1200">
                <a:solidFill>
                  <a:schemeClr val="bg2">
                    <a:lumMod val="75000"/>
                  </a:schemeClr>
                </a:solidFill>
                <a:effectLst/>
                <a:latin typeface="+mn-lt"/>
                <a:ea typeface="+mn-ea"/>
                <a:cs typeface="+mn-cs"/>
              </a:rPr>
              <a:t> System and may not be disclosed in whole or part to any external parties without the express consent of The </a:t>
            </a:r>
            <a:r>
              <a:rPr lang="en-US" sz="800" b="0" i="0" kern="1200" err="1">
                <a:solidFill>
                  <a:schemeClr val="bg2">
                    <a:lumMod val="75000"/>
                  </a:schemeClr>
                </a:solidFill>
                <a:effectLst/>
                <a:latin typeface="+mn-lt"/>
                <a:ea typeface="+mn-ea"/>
                <a:cs typeface="+mn-cs"/>
              </a:rPr>
              <a:t>MetroHealth</a:t>
            </a:r>
            <a:r>
              <a:rPr lang="en-US" sz="800" b="0" i="0" kern="1200">
                <a:solidFill>
                  <a:schemeClr val="bg2">
                    <a:lumMod val="75000"/>
                  </a:schemeClr>
                </a:solidFill>
                <a:effectLst/>
                <a:latin typeface="+mn-lt"/>
                <a:ea typeface="+mn-ea"/>
                <a:cs typeface="+mn-cs"/>
              </a:rPr>
              <a:t> System. This document is intended to be used internally for The MetroHealth System discussion.</a:t>
            </a:r>
            <a:endParaRPr lang="en-US" sz="800">
              <a:solidFill>
                <a:schemeClr val="bg2">
                  <a:lumMod val="75000"/>
                </a:schemeClr>
              </a:solidFill>
            </a:endParaRPr>
          </a:p>
        </p:txBody>
      </p:sp>
      <p:sp>
        <p:nvSpPr>
          <p:cNvPr id="32" name="Title 1">
            <a:extLst>
              <a:ext uri="{FF2B5EF4-FFF2-40B4-BE49-F238E27FC236}">
                <a16:creationId xmlns:a16="http://schemas.microsoft.com/office/drawing/2014/main" id="{1D4BC885-23B1-0F41-A2E3-B6122DE2D807}"/>
              </a:ext>
            </a:extLst>
          </p:cNvPr>
          <p:cNvSpPr>
            <a:spLocks noGrp="1"/>
          </p:cNvSpPr>
          <p:nvPr>
            <p:ph type="ctrTitle" hasCustomPrompt="1"/>
          </p:nvPr>
        </p:nvSpPr>
        <p:spPr>
          <a:xfrm>
            <a:off x="365391" y="3429000"/>
            <a:ext cx="8413217" cy="575403"/>
          </a:xfrm>
        </p:spPr>
        <p:txBody>
          <a:bodyPr anchor="b">
            <a:normAutofit/>
          </a:bodyPr>
          <a:lstStyle>
            <a:lvl1pPr algn="ctr">
              <a:defRPr sz="2400" b="1" i="0">
                <a:solidFill>
                  <a:srgbClr val="004A98"/>
                </a:solidFill>
                <a:latin typeface="Arial" panose="020B0604020202020204" pitchFamily="34" charset="0"/>
                <a:cs typeface="Arial" panose="020B0604020202020204" pitchFamily="34" charset="0"/>
              </a:defRPr>
            </a:lvl1pPr>
          </a:lstStyle>
          <a:p>
            <a:r>
              <a:rPr lang="en-US"/>
              <a:t>PRESENTATION TITLE HERE 24PT ARIAL BOLD</a:t>
            </a:r>
          </a:p>
        </p:txBody>
      </p:sp>
      <p:sp>
        <p:nvSpPr>
          <p:cNvPr id="33" name="Subtitle 2">
            <a:extLst>
              <a:ext uri="{FF2B5EF4-FFF2-40B4-BE49-F238E27FC236}">
                <a16:creationId xmlns:a16="http://schemas.microsoft.com/office/drawing/2014/main" id="{52933ADC-9859-9E4D-A5AB-88486E6FEADC}"/>
              </a:ext>
            </a:extLst>
          </p:cNvPr>
          <p:cNvSpPr>
            <a:spLocks noGrp="1"/>
          </p:cNvSpPr>
          <p:nvPr>
            <p:ph type="subTitle" idx="1" hasCustomPrompt="1"/>
          </p:nvPr>
        </p:nvSpPr>
        <p:spPr>
          <a:xfrm>
            <a:off x="1662437" y="4442179"/>
            <a:ext cx="5935851" cy="404274"/>
          </a:xfrm>
        </p:spPr>
        <p:txBody>
          <a:bodyPr>
            <a:normAutofit/>
          </a:bodyPr>
          <a:lstStyle>
            <a:lvl1pPr marL="0" indent="0" algn="ctr">
              <a:buNone/>
              <a:defRPr sz="1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Presenter 18pt Arial Regular</a:t>
            </a:r>
          </a:p>
        </p:txBody>
      </p:sp>
      <p:sp>
        <p:nvSpPr>
          <p:cNvPr id="35" name="TextBox 34">
            <a:extLst>
              <a:ext uri="{FF2B5EF4-FFF2-40B4-BE49-F238E27FC236}">
                <a16:creationId xmlns:a16="http://schemas.microsoft.com/office/drawing/2014/main" id="{357029D2-AAAD-6046-A57E-98FF1584736D}"/>
              </a:ext>
            </a:extLst>
          </p:cNvPr>
          <p:cNvSpPr txBox="1"/>
          <p:nvPr userDrawn="1"/>
        </p:nvSpPr>
        <p:spPr>
          <a:xfrm>
            <a:off x="5524500" y="3598943"/>
            <a:ext cx="0" cy="0"/>
          </a:xfrm>
          <a:prstGeom prst="rect">
            <a:avLst/>
          </a:prstGeom>
        </p:spPr>
        <p:txBody>
          <a:bodyPr vert="horz" wrap="none" lIns="91440" tIns="45720" rIns="91440" bIns="45720" rtlCol="0" anchor="ctr">
            <a:noAutofit/>
          </a:bodyPr>
          <a:lstStyle/>
          <a:p>
            <a:pPr algn="ctr"/>
            <a:endParaRPr lang="en-US" sz="1600" b="1" i="0">
              <a:solidFill>
                <a:srgbClr val="00AA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946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20">
            <a:extLst>
              <a:ext uri="{FF2B5EF4-FFF2-40B4-BE49-F238E27FC236}">
                <a16:creationId xmlns:a16="http://schemas.microsoft.com/office/drawing/2014/main" id="{6F937B14-539C-A843-B863-5D269E51060F}"/>
              </a:ext>
            </a:extLst>
          </p:cNvPr>
          <p:cNvSpPr>
            <a:spLocks noGrp="1"/>
          </p:cNvSpPr>
          <p:nvPr>
            <p:ph type="title"/>
          </p:nvPr>
        </p:nvSpPr>
        <p:spPr>
          <a:xfrm>
            <a:off x="612351" y="384097"/>
            <a:ext cx="7886700" cy="809703"/>
          </a:xfrm>
        </p:spPr>
        <p:txBody>
          <a:bodyPr>
            <a:normAutofit/>
          </a:bodyPr>
          <a:lstStyle>
            <a:lvl1pPr algn="ctr">
              <a:defRPr sz="2000" b="1" i="0">
                <a:solidFill>
                  <a:srgbClr val="004A98"/>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Rectangle 6">
            <a:extLst>
              <a:ext uri="{FF2B5EF4-FFF2-40B4-BE49-F238E27FC236}">
                <a16:creationId xmlns:a16="http://schemas.microsoft.com/office/drawing/2014/main" id="{C87350AE-E35B-0547-B941-28A9290CE172}"/>
              </a:ext>
            </a:extLst>
          </p:cNvPr>
          <p:cNvSpPr/>
          <p:nvPr userDrawn="1"/>
        </p:nvSpPr>
        <p:spPr>
          <a:xfrm>
            <a:off x="-9053" y="6219731"/>
            <a:ext cx="9162106" cy="638269"/>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1904ECF-6DA7-274A-9609-539572760B0C}"/>
              </a:ext>
            </a:extLst>
          </p:cNvPr>
          <p:cNvPicPr>
            <a:picLocks noChangeAspect="1"/>
          </p:cNvPicPr>
          <p:nvPr userDrawn="1"/>
        </p:nvPicPr>
        <p:blipFill>
          <a:blip r:embed="rId2"/>
          <a:stretch>
            <a:fillRect/>
          </a:stretch>
        </p:blipFill>
        <p:spPr>
          <a:xfrm>
            <a:off x="3720677" y="5883181"/>
            <a:ext cx="1670050" cy="336550"/>
          </a:xfrm>
          <a:prstGeom prst="rect">
            <a:avLst/>
          </a:prstGeom>
        </p:spPr>
      </p:pic>
      <p:sp>
        <p:nvSpPr>
          <p:cNvPr id="13" name="TextBox 12">
            <a:extLst>
              <a:ext uri="{FF2B5EF4-FFF2-40B4-BE49-F238E27FC236}">
                <a16:creationId xmlns:a16="http://schemas.microsoft.com/office/drawing/2014/main" id="{2C139300-6558-6847-B72E-51EBEDD8510D}"/>
              </a:ext>
            </a:extLst>
          </p:cNvPr>
          <p:cNvSpPr txBox="1"/>
          <p:nvPr userDrawn="1"/>
        </p:nvSpPr>
        <p:spPr>
          <a:xfrm>
            <a:off x="1866900" y="999957"/>
            <a:ext cx="184731" cy="369332"/>
          </a:xfrm>
          <a:prstGeom prst="rect">
            <a:avLst/>
          </a:prstGeom>
          <a:noFill/>
        </p:spPr>
        <p:txBody>
          <a:bodyPr wrap="none" rtlCol="0">
            <a:spAutoFit/>
          </a:bodyPr>
          <a:lstStyle/>
          <a:p>
            <a:endParaRPr lang="en-US"/>
          </a:p>
        </p:txBody>
      </p:sp>
      <p:sp>
        <p:nvSpPr>
          <p:cNvPr id="14" name="Text Placeholder 22">
            <a:extLst>
              <a:ext uri="{FF2B5EF4-FFF2-40B4-BE49-F238E27FC236}">
                <a16:creationId xmlns:a16="http://schemas.microsoft.com/office/drawing/2014/main" id="{DCC75817-F2AA-F04B-B586-5DFE8FE824E9}"/>
              </a:ext>
            </a:extLst>
          </p:cNvPr>
          <p:cNvSpPr>
            <a:spLocks noGrp="1"/>
          </p:cNvSpPr>
          <p:nvPr>
            <p:ph type="body" sz="quarter" idx="10" hasCustomPrompt="1"/>
          </p:nvPr>
        </p:nvSpPr>
        <p:spPr>
          <a:xfrm>
            <a:off x="612350" y="2469741"/>
            <a:ext cx="7886699" cy="2654300"/>
          </a:xfrm>
        </p:spPr>
        <p:txBody>
          <a:bodyPr>
            <a:noAutofit/>
          </a:bodyPr>
          <a:lstStyle>
            <a:lvl1pPr marL="0" indent="0">
              <a:buNone/>
              <a:defRPr sz="1400"/>
            </a:lvl1pPr>
          </a:lstStyle>
          <a:p>
            <a:pPr>
              <a:lnSpc>
                <a:spcPct val="150000"/>
              </a:lnSpc>
            </a:pPr>
            <a:r>
              <a:rPr lang="en-US">
                <a:solidFill>
                  <a:schemeClr val="tx1"/>
                </a:solidFill>
                <a:latin typeface="Arial" panose="020B0604020202020204" pitchFamily="34" charset="0"/>
                <a:cs typeface="Arial" panose="020B0604020202020204" pitchFamily="34" charset="0"/>
              </a:rPr>
              <a:t>Paragraph text 14pt. Lorem ipsum dolor sit </a:t>
            </a:r>
            <a:r>
              <a:rPr lang="en-US" err="1">
                <a:solidFill>
                  <a:schemeClr val="tx1"/>
                </a:solidFill>
                <a:latin typeface="Arial" panose="020B0604020202020204" pitchFamily="34" charset="0"/>
                <a:cs typeface="Arial" panose="020B0604020202020204" pitchFamily="34" charset="0"/>
              </a:rPr>
              <a:t>amet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consectetuer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adipiscing</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elit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sed</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diam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nonummy</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nibh</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euismod</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tincidunt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laoreet</a:t>
            </a:r>
            <a:r>
              <a:rPr lang="en-US">
                <a:solidFill>
                  <a:schemeClr val="tx1"/>
                </a:solidFill>
                <a:latin typeface="Arial" panose="020B0604020202020204" pitchFamily="34" charset="0"/>
                <a:cs typeface="Arial" panose="020B0604020202020204" pitchFamily="34" charset="0"/>
              </a:rPr>
              <a:t> dolore magna </a:t>
            </a:r>
            <a:r>
              <a:rPr lang="en-US" err="1">
                <a:solidFill>
                  <a:schemeClr val="tx1"/>
                </a:solidFill>
                <a:latin typeface="Arial" panose="020B0604020202020204" pitchFamily="34" charset="0"/>
                <a:cs typeface="Arial" panose="020B0604020202020204" pitchFamily="34" charset="0"/>
              </a:rPr>
              <a:t>aliquam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erat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volutpat</a:t>
            </a:r>
            <a:r>
              <a:rPr lang="en-US">
                <a:solidFill>
                  <a:schemeClr val="tx1"/>
                </a:solidFill>
                <a:latin typeface="Arial" panose="020B0604020202020204" pitchFamily="34" charset="0"/>
                <a:cs typeface="Arial" panose="020B0604020202020204" pitchFamily="34" charset="0"/>
              </a:rPr>
              <a:t>. Ut </a:t>
            </a:r>
            <a:r>
              <a:rPr lang="en-US" err="1">
                <a:solidFill>
                  <a:schemeClr val="tx1"/>
                </a:solidFill>
                <a:latin typeface="Arial" panose="020B0604020202020204" pitchFamily="34" charset="0"/>
                <a:cs typeface="Arial" panose="020B0604020202020204" pitchFamily="34" charset="0"/>
              </a:rPr>
              <a:t>wisi</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enim</a:t>
            </a:r>
            <a:r>
              <a:rPr lang="en-US">
                <a:solidFill>
                  <a:schemeClr val="tx1"/>
                </a:solidFill>
                <a:latin typeface="Arial" panose="020B0604020202020204" pitchFamily="34" charset="0"/>
                <a:cs typeface="Arial" panose="020B0604020202020204" pitchFamily="34" charset="0"/>
              </a:rPr>
              <a:t> ad  minim </a:t>
            </a:r>
            <a:r>
              <a:rPr lang="en-US" err="1">
                <a:solidFill>
                  <a:schemeClr val="tx1"/>
                </a:solidFill>
                <a:latin typeface="Arial" panose="020B0604020202020204" pitchFamily="34" charset="0"/>
                <a:cs typeface="Arial" panose="020B0604020202020204" pitchFamily="34" charset="0"/>
              </a:rPr>
              <a:t>veniam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quis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nostrud</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exerci</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tation</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ullamcorper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suscipit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lobortis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nisl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aliquip</a:t>
            </a:r>
            <a:r>
              <a:rPr lang="en-US">
                <a:solidFill>
                  <a:schemeClr val="tx1"/>
                </a:solidFill>
                <a:latin typeface="Arial" panose="020B0604020202020204" pitchFamily="34" charset="0"/>
                <a:cs typeface="Arial" panose="020B0604020202020204" pitchFamily="34" charset="0"/>
              </a:rPr>
              <a:t> ex </a:t>
            </a:r>
            <a:r>
              <a:rPr lang="en-US" err="1">
                <a:solidFill>
                  <a:schemeClr val="tx1"/>
                </a:solidFill>
                <a:latin typeface="Arial" panose="020B0604020202020204" pitchFamily="34" charset="0"/>
                <a:cs typeface="Arial" panose="020B0604020202020204" pitchFamily="34" charset="0"/>
              </a:rPr>
              <a:t>ea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commodo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consequat</a:t>
            </a:r>
            <a:r>
              <a:rPr lang="en-US">
                <a:solidFill>
                  <a:schemeClr val="tx1"/>
                </a:solidFill>
                <a:latin typeface="Arial" panose="020B0604020202020204" pitchFamily="34" charset="0"/>
                <a:cs typeface="Arial" panose="020B0604020202020204" pitchFamily="34" charset="0"/>
              </a:rPr>
              <a:t>. Duis </a:t>
            </a:r>
            <a:r>
              <a:rPr lang="en-US" err="1">
                <a:solidFill>
                  <a:schemeClr val="tx1"/>
                </a:solidFill>
                <a:latin typeface="Arial" panose="020B0604020202020204" pitchFamily="34" charset="0"/>
                <a:cs typeface="Arial" panose="020B0604020202020204" pitchFamily="34" charset="0"/>
              </a:rPr>
              <a:t>autem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eum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iriure</a:t>
            </a:r>
            <a:r>
              <a:rPr lang="en-US">
                <a:solidFill>
                  <a:schemeClr val="tx1"/>
                </a:solidFill>
                <a:latin typeface="Arial" panose="020B0604020202020204" pitchFamily="34" charset="0"/>
                <a:cs typeface="Arial" panose="020B0604020202020204" pitchFamily="34" charset="0"/>
              </a:rPr>
              <a:t> dolor in </a:t>
            </a:r>
            <a:r>
              <a:rPr lang="en-US" err="1">
                <a:solidFill>
                  <a:schemeClr val="tx1"/>
                </a:solidFill>
                <a:latin typeface="Arial" panose="020B0604020202020204" pitchFamily="34" charset="0"/>
                <a:cs typeface="Arial" panose="020B0604020202020204" pitchFamily="34" charset="0"/>
              </a:rPr>
              <a:t>hendrerit</a:t>
            </a:r>
            <a:r>
              <a:rPr lang="en-US">
                <a:solidFill>
                  <a:schemeClr val="tx1"/>
                </a:solidFill>
                <a:latin typeface="Arial" panose="020B0604020202020204" pitchFamily="34" charset="0"/>
                <a:cs typeface="Arial" panose="020B0604020202020204" pitchFamily="34" charset="0"/>
              </a:rPr>
              <a:t> in </a:t>
            </a:r>
            <a:r>
              <a:rPr lang="en-US" err="1">
                <a:solidFill>
                  <a:schemeClr val="tx1"/>
                </a:solidFill>
                <a:latin typeface="Arial" panose="020B0604020202020204" pitchFamily="34" charset="0"/>
                <a:cs typeface="Arial" panose="020B0604020202020204" pitchFamily="34" charset="0"/>
              </a:rPr>
              <a:t>vulputate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esse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molestie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consequat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illum</a:t>
            </a:r>
            <a:r>
              <a:rPr lang="en-US">
                <a:solidFill>
                  <a:schemeClr val="tx1"/>
                </a:solidFill>
                <a:latin typeface="Arial" panose="020B0604020202020204" pitchFamily="34" charset="0"/>
                <a:cs typeface="Arial" panose="020B0604020202020204" pitchFamily="34" charset="0"/>
              </a:rPr>
              <a:t> dolore </a:t>
            </a:r>
            <a:r>
              <a:rPr lang="en-US" err="1">
                <a:solidFill>
                  <a:schemeClr val="tx1"/>
                </a:solidFill>
                <a:latin typeface="Arial" panose="020B0604020202020204" pitchFamily="34" charset="0"/>
                <a:cs typeface="Arial" panose="020B0604020202020204" pitchFamily="34" charset="0"/>
              </a:rPr>
              <a:t>eu</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feugiat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nulla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facilisis</a:t>
            </a:r>
            <a:r>
              <a:rPr lang="en-US">
                <a:solidFill>
                  <a:schemeClr val="tx1"/>
                </a:solidFill>
                <a:latin typeface="Arial" panose="020B0604020202020204" pitchFamily="34" charset="0"/>
                <a:cs typeface="Arial" panose="020B0604020202020204" pitchFamily="34" charset="0"/>
              </a:rPr>
              <a:t> at </a:t>
            </a:r>
            <a:r>
              <a:rPr lang="en-US" err="1">
                <a:solidFill>
                  <a:schemeClr val="tx1"/>
                </a:solidFill>
                <a:latin typeface="Arial" panose="020B0604020202020204" pitchFamily="34" charset="0"/>
                <a:cs typeface="Arial" panose="020B0604020202020204" pitchFamily="34" charset="0"/>
              </a:rPr>
              <a:t>vero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eros</a:t>
            </a:r>
            <a:r>
              <a:rPr lang="en-US">
                <a:solidFill>
                  <a:schemeClr val="tx1"/>
                </a:solidFill>
                <a:latin typeface="Arial" panose="020B0604020202020204" pitchFamily="34" charset="0"/>
                <a:cs typeface="Arial" panose="020B0604020202020204" pitchFamily="34" charset="0"/>
              </a:rPr>
              <a:t> et </a:t>
            </a:r>
            <a:r>
              <a:rPr lang="en-US" err="1">
                <a:solidFill>
                  <a:schemeClr val="tx1"/>
                </a:solidFill>
                <a:latin typeface="Arial" panose="020B0604020202020204" pitchFamily="34" charset="0"/>
                <a:cs typeface="Arial" panose="020B0604020202020204" pitchFamily="34" charset="0"/>
              </a:rPr>
              <a:t>accumsan</a:t>
            </a:r>
            <a:r>
              <a:rPr lang="en-US">
                <a:solidFill>
                  <a:schemeClr val="tx1"/>
                </a:solidFill>
                <a:latin typeface="Arial" panose="020B0604020202020204" pitchFamily="34" charset="0"/>
                <a:cs typeface="Arial" panose="020B0604020202020204" pitchFamily="34" charset="0"/>
              </a:rPr>
              <a:t> et </a:t>
            </a:r>
            <a:r>
              <a:rPr lang="en-US" err="1">
                <a:solidFill>
                  <a:schemeClr val="tx1"/>
                </a:solidFill>
                <a:latin typeface="Arial" panose="020B0604020202020204" pitchFamily="34" charset="0"/>
                <a:cs typeface="Arial" panose="020B0604020202020204" pitchFamily="34" charset="0"/>
              </a:rPr>
              <a:t>iusto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odio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dignissim</a:t>
            </a:r>
            <a:r>
              <a:rPr lang="en-US">
                <a:solidFill>
                  <a:schemeClr val="tx1"/>
                </a:solidFill>
                <a:latin typeface="Arial" panose="020B0604020202020204" pitchFamily="34" charset="0"/>
                <a:cs typeface="Arial" panose="020B0604020202020204" pitchFamily="34" charset="0"/>
              </a:rPr>
              <a:t> qui </a:t>
            </a:r>
            <a:r>
              <a:rPr lang="en-US" err="1">
                <a:solidFill>
                  <a:schemeClr val="tx1"/>
                </a:solidFill>
                <a:latin typeface="Arial" panose="020B0604020202020204" pitchFamily="34" charset="0"/>
                <a:cs typeface="Arial" panose="020B0604020202020204" pitchFamily="34" charset="0"/>
              </a:rPr>
              <a:t>blandit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praesent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luptatum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zzril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delenit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augue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duis</a:t>
            </a:r>
            <a:r>
              <a:rPr lang="en-US">
                <a:solidFill>
                  <a:schemeClr val="tx1"/>
                </a:solidFill>
                <a:latin typeface="Arial" panose="020B0604020202020204" pitchFamily="34" charset="0"/>
                <a:cs typeface="Arial" panose="020B0604020202020204" pitchFamily="34" charset="0"/>
              </a:rPr>
              <a:t> dolore </a:t>
            </a:r>
            <a:r>
              <a:rPr lang="en-US" err="1">
                <a:solidFill>
                  <a:schemeClr val="tx1"/>
                </a:solidFill>
                <a:latin typeface="Arial" panose="020B0604020202020204" pitchFamily="34" charset="0"/>
                <a:cs typeface="Arial" panose="020B0604020202020204" pitchFamily="34" charset="0"/>
              </a:rPr>
              <a:t>te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feugait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nulla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facilisi</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tation</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ullamcorper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suscipit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lobortis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nisl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aliquip</a:t>
            </a:r>
            <a:r>
              <a:rPr lang="en-US">
                <a:solidFill>
                  <a:schemeClr val="tx1"/>
                </a:solidFill>
                <a:latin typeface="Arial" panose="020B0604020202020204" pitchFamily="34" charset="0"/>
                <a:cs typeface="Arial" panose="020B0604020202020204" pitchFamily="34" charset="0"/>
              </a:rPr>
              <a:t> ex </a:t>
            </a:r>
            <a:r>
              <a:rPr lang="en-US" err="1">
                <a:solidFill>
                  <a:schemeClr val="tx1"/>
                </a:solidFill>
                <a:latin typeface="Arial" panose="020B0604020202020204" pitchFamily="34" charset="0"/>
                <a:cs typeface="Arial" panose="020B0604020202020204" pitchFamily="34" charset="0"/>
              </a:rPr>
              <a:t>ea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commodo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consequat</a:t>
            </a:r>
            <a:r>
              <a:rPr lang="en-US">
                <a:solidFill>
                  <a:schemeClr val="tx1"/>
                </a:solidFill>
                <a:latin typeface="Arial" panose="020B0604020202020204" pitchFamily="34" charset="0"/>
                <a:cs typeface="Arial" panose="020B0604020202020204" pitchFamily="34" charset="0"/>
              </a:rPr>
              <a:t>. Duis </a:t>
            </a:r>
            <a:r>
              <a:rPr lang="en-US" err="1">
                <a:solidFill>
                  <a:schemeClr val="tx1"/>
                </a:solidFill>
                <a:latin typeface="Arial" panose="020B0604020202020204" pitchFamily="34" charset="0"/>
                <a:cs typeface="Arial" panose="020B0604020202020204" pitchFamily="34" charset="0"/>
              </a:rPr>
              <a:t>autem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eum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iriure</a:t>
            </a:r>
            <a:r>
              <a:rPr lang="en-US">
                <a:solidFill>
                  <a:schemeClr val="tx1"/>
                </a:solidFill>
                <a:latin typeface="Arial" panose="020B0604020202020204" pitchFamily="34" charset="0"/>
                <a:cs typeface="Arial" panose="020B0604020202020204" pitchFamily="34" charset="0"/>
              </a:rPr>
              <a:t> dolor in.</a:t>
            </a:r>
          </a:p>
        </p:txBody>
      </p:sp>
      <p:sp>
        <p:nvSpPr>
          <p:cNvPr id="15" name="Text Placeholder 26">
            <a:extLst>
              <a:ext uri="{FF2B5EF4-FFF2-40B4-BE49-F238E27FC236}">
                <a16:creationId xmlns:a16="http://schemas.microsoft.com/office/drawing/2014/main" id="{F85F3E11-C350-5645-89FC-596FDD0A1D72}"/>
              </a:ext>
            </a:extLst>
          </p:cNvPr>
          <p:cNvSpPr>
            <a:spLocks noGrp="1"/>
          </p:cNvSpPr>
          <p:nvPr>
            <p:ph type="body" sz="quarter" idx="11" hasCustomPrompt="1"/>
          </p:nvPr>
        </p:nvSpPr>
        <p:spPr>
          <a:xfrm>
            <a:off x="612350" y="1840370"/>
            <a:ext cx="7886699" cy="335826"/>
          </a:xfrm>
        </p:spPr>
        <p:txBody>
          <a:bodyPr>
            <a:noAutofit/>
          </a:bodyPr>
          <a:lstStyle>
            <a:lvl1pPr marL="0" indent="0" algn="ctr">
              <a:buNone/>
              <a:defRPr sz="1600" b="1" i="0">
                <a:solidFill>
                  <a:srgbClr val="00AAA6"/>
                </a:solidFill>
                <a:latin typeface="Arial" panose="020B0604020202020204" pitchFamily="34" charset="0"/>
                <a:cs typeface="Arial" panose="020B0604020202020204" pitchFamily="34" charset="0"/>
              </a:defRPr>
            </a:lvl1pPr>
            <a:lvl2pPr>
              <a:defRPr sz="2000" b="1" i="0">
                <a:solidFill>
                  <a:srgbClr val="00AAA6"/>
                </a:solidFill>
                <a:latin typeface="Arial" panose="020B0604020202020204" pitchFamily="34" charset="0"/>
                <a:cs typeface="Arial" panose="020B0604020202020204" pitchFamily="34" charset="0"/>
              </a:defRPr>
            </a:lvl2pPr>
            <a:lvl3pPr>
              <a:defRPr sz="1800" b="1" i="0">
                <a:solidFill>
                  <a:srgbClr val="00AAA6"/>
                </a:solidFill>
                <a:latin typeface="Arial" panose="020B0604020202020204" pitchFamily="34" charset="0"/>
                <a:cs typeface="Arial" panose="020B0604020202020204" pitchFamily="34" charset="0"/>
              </a:defRPr>
            </a:lvl3pPr>
            <a:lvl4pPr>
              <a:defRPr sz="1600" b="1" i="0">
                <a:solidFill>
                  <a:srgbClr val="00AAA6"/>
                </a:solidFill>
                <a:latin typeface="Arial" panose="020B0604020202020204" pitchFamily="34" charset="0"/>
                <a:cs typeface="Arial" panose="020B0604020202020204" pitchFamily="34" charset="0"/>
              </a:defRPr>
            </a:lvl4pPr>
            <a:lvl5pPr>
              <a:defRPr sz="1600" b="1" i="0">
                <a:solidFill>
                  <a:srgbClr val="00AAA6"/>
                </a:solidFill>
                <a:latin typeface="Arial" panose="020B0604020202020204" pitchFamily="34" charset="0"/>
                <a:cs typeface="Arial" panose="020B0604020202020204" pitchFamily="34" charset="0"/>
              </a:defRPr>
            </a:lvl5pPr>
          </a:lstStyle>
          <a:p>
            <a:pPr lvl="0"/>
            <a:r>
              <a:rPr lang="en-US"/>
              <a:t>Paragraph Header 16PT</a:t>
            </a:r>
          </a:p>
        </p:txBody>
      </p:sp>
    </p:spTree>
    <p:extLst>
      <p:ext uri="{BB962C8B-B14F-4D97-AF65-F5344CB8AC3E}">
        <p14:creationId xmlns:p14="http://schemas.microsoft.com/office/powerpoint/2010/main" val="274176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7B4664-AEA7-DA46-B1BF-5C1A85DA6A29}"/>
              </a:ext>
            </a:extLst>
          </p:cNvPr>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BC77DC48-E025-D24E-810E-675315F51825}"/>
              </a:ext>
            </a:extLst>
          </p:cNvPr>
          <p:cNvSpPr/>
          <p:nvPr userDrawn="1"/>
        </p:nvSpPr>
        <p:spPr>
          <a:xfrm>
            <a:off x="1" y="-62630"/>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5">
            <a:extLst>
              <a:ext uri="{FF2B5EF4-FFF2-40B4-BE49-F238E27FC236}">
                <a16:creationId xmlns:a16="http://schemas.microsoft.com/office/drawing/2014/main" id="{150C3F5A-EFFB-E54C-8BFF-3C86965B4C7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47E8759B-AAB2-5C40-ACA1-25B117F0FCDA}"/>
              </a:ext>
            </a:extLst>
          </p:cNvPr>
          <p:cNvSpPr>
            <a:spLocks noGrp="1"/>
          </p:cNvSpPr>
          <p:nvPr>
            <p:ph type="ctrTitle" hasCustomPrompt="1"/>
          </p:nvPr>
        </p:nvSpPr>
        <p:spPr>
          <a:xfrm>
            <a:off x="692523" y="2998301"/>
            <a:ext cx="7758953" cy="575403"/>
          </a:xfrm>
        </p:spPr>
        <p:txBody>
          <a:bodyPr anchor="b">
            <a:normAutofit/>
          </a:bodyPr>
          <a:lstStyle>
            <a:lvl1pPr algn="ctr">
              <a:defRPr sz="2400" b="1" i="0">
                <a:solidFill>
                  <a:schemeClr val="bg1"/>
                </a:solidFill>
                <a:latin typeface="Arial" panose="020B0604020202020204" pitchFamily="34" charset="0"/>
                <a:cs typeface="Arial" panose="020B0604020202020204" pitchFamily="34" charset="0"/>
              </a:defRPr>
            </a:lvl1pPr>
          </a:lstStyle>
          <a:p>
            <a:r>
              <a:rPr lang="en-US" dirty="0"/>
              <a:t>TRANSITION TITLE SLIDE 24PT ARIAL BOLD</a:t>
            </a:r>
          </a:p>
        </p:txBody>
      </p:sp>
      <p:sp>
        <p:nvSpPr>
          <p:cNvPr id="11" name="Subtitle 2">
            <a:extLst>
              <a:ext uri="{FF2B5EF4-FFF2-40B4-BE49-F238E27FC236}">
                <a16:creationId xmlns:a16="http://schemas.microsoft.com/office/drawing/2014/main" id="{43E4AA3B-01D8-ED47-A5FB-96B64DE9AF0C}"/>
              </a:ext>
            </a:extLst>
          </p:cNvPr>
          <p:cNvSpPr>
            <a:spLocks noGrp="1"/>
          </p:cNvSpPr>
          <p:nvPr>
            <p:ph type="subTitle" idx="1" hasCustomPrompt="1"/>
          </p:nvPr>
        </p:nvSpPr>
        <p:spPr>
          <a:xfrm>
            <a:off x="968188" y="3874058"/>
            <a:ext cx="7035945" cy="404274"/>
          </a:xfrm>
        </p:spPr>
        <p:txBody>
          <a:bodyPr>
            <a:norm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SUBHEADER 16PT ARIAL REGULAR </a:t>
            </a:r>
          </a:p>
        </p:txBody>
      </p:sp>
    </p:spTree>
    <p:extLst>
      <p:ext uri="{BB962C8B-B14F-4D97-AF65-F5344CB8AC3E}">
        <p14:creationId xmlns:p14="http://schemas.microsoft.com/office/powerpoint/2010/main" val="3874376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No Logo">
    <p:spTree>
      <p:nvGrpSpPr>
        <p:cNvPr id="1" name=""/>
        <p:cNvGrpSpPr/>
        <p:nvPr/>
      </p:nvGrpSpPr>
      <p:grpSpPr>
        <a:xfrm>
          <a:off x="0" y="0"/>
          <a:ext cx="0" cy="0"/>
          <a:chOff x="0" y="0"/>
          <a:chExt cx="0" cy="0"/>
        </a:xfrm>
      </p:grpSpPr>
      <p:sp>
        <p:nvSpPr>
          <p:cNvPr id="9" name="Title 20">
            <a:extLst>
              <a:ext uri="{FF2B5EF4-FFF2-40B4-BE49-F238E27FC236}">
                <a16:creationId xmlns:a16="http://schemas.microsoft.com/office/drawing/2014/main" id="{6F937B14-539C-A843-B863-5D269E51060F}"/>
              </a:ext>
            </a:extLst>
          </p:cNvPr>
          <p:cNvSpPr>
            <a:spLocks noGrp="1"/>
          </p:cNvSpPr>
          <p:nvPr>
            <p:ph type="title"/>
          </p:nvPr>
        </p:nvSpPr>
        <p:spPr>
          <a:xfrm>
            <a:off x="612351" y="384097"/>
            <a:ext cx="7886700" cy="809703"/>
          </a:xfrm>
        </p:spPr>
        <p:txBody>
          <a:bodyPr>
            <a:normAutofit/>
          </a:bodyPr>
          <a:lstStyle>
            <a:lvl1pPr algn="ctr">
              <a:defRPr sz="2000" b="1" i="0">
                <a:solidFill>
                  <a:srgbClr val="004A98"/>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Rectangle 6">
            <a:extLst>
              <a:ext uri="{FF2B5EF4-FFF2-40B4-BE49-F238E27FC236}">
                <a16:creationId xmlns:a16="http://schemas.microsoft.com/office/drawing/2014/main" id="{C87350AE-E35B-0547-B941-28A9290CE172}"/>
              </a:ext>
            </a:extLst>
          </p:cNvPr>
          <p:cNvSpPr/>
          <p:nvPr userDrawn="1"/>
        </p:nvSpPr>
        <p:spPr>
          <a:xfrm>
            <a:off x="-9053" y="6219731"/>
            <a:ext cx="9162106" cy="638269"/>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139300-6558-6847-B72E-51EBEDD8510D}"/>
              </a:ext>
            </a:extLst>
          </p:cNvPr>
          <p:cNvSpPr txBox="1"/>
          <p:nvPr userDrawn="1"/>
        </p:nvSpPr>
        <p:spPr>
          <a:xfrm>
            <a:off x="1866900" y="999957"/>
            <a:ext cx="184731" cy="369332"/>
          </a:xfrm>
          <a:prstGeom prst="rect">
            <a:avLst/>
          </a:prstGeom>
          <a:noFill/>
        </p:spPr>
        <p:txBody>
          <a:bodyPr wrap="none" rtlCol="0">
            <a:spAutoFit/>
          </a:bodyPr>
          <a:lstStyle/>
          <a:p>
            <a:endParaRPr lang="en-US"/>
          </a:p>
        </p:txBody>
      </p:sp>
      <p:sp>
        <p:nvSpPr>
          <p:cNvPr id="14" name="Text Placeholder 22">
            <a:extLst>
              <a:ext uri="{FF2B5EF4-FFF2-40B4-BE49-F238E27FC236}">
                <a16:creationId xmlns:a16="http://schemas.microsoft.com/office/drawing/2014/main" id="{DCC75817-F2AA-F04B-B586-5DFE8FE824E9}"/>
              </a:ext>
            </a:extLst>
          </p:cNvPr>
          <p:cNvSpPr>
            <a:spLocks noGrp="1"/>
          </p:cNvSpPr>
          <p:nvPr>
            <p:ph type="body" sz="quarter" idx="10" hasCustomPrompt="1"/>
          </p:nvPr>
        </p:nvSpPr>
        <p:spPr>
          <a:xfrm>
            <a:off x="612350" y="2469741"/>
            <a:ext cx="7886699" cy="2654300"/>
          </a:xfrm>
        </p:spPr>
        <p:txBody>
          <a:bodyPr>
            <a:noAutofit/>
          </a:bodyPr>
          <a:lstStyle>
            <a:lvl1pPr marL="0" indent="0">
              <a:buNone/>
              <a:defRPr sz="1400"/>
            </a:lvl1pPr>
          </a:lstStyle>
          <a:p>
            <a:pPr>
              <a:lnSpc>
                <a:spcPct val="150000"/>
              </a:lnSpc>
            </a:pPr>
            <a:r>
              <a:rPr lang="en-US">
                <a:solidFill>
                  <a:schemeClr val="tx1"/>
                </a:solidFill>
                <a:latin typeface="Arial" panose="020B0604020202020204" pitchFamily="34" charset="0"/>
                <a:cs typeface="Arial" panose="020B0604020202020204" pitchFamily="34" charset="0"/>
              </a:rPr>
              <a:t>Paragraph text 14pt. Lorem ipsum dolor sit </a:t>
            </a:r>
            <a:r>
              <a:rPr lang="en-US" err="1">
                <a:solidFill>
                  <a:schemeClr val="tx1"/>
                </a:solidFill>
                <a:latin typeface="Arial" panose="020B0604020202020204" pitchFamily="34" charset="0"/>
                <a:cs typeface="Arial" panose="020B0604020202020204" pitchFamily="34" charset="0"/>
              </a:rPr>
              <a:t>amet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consectetuer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adipiscing</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elit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sed</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diam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nonummy</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nibh</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euismod</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tincidunt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laoreet</a:t>
            </a:r>
            <a:r>
              <a:rPr lang="en-US">
                <a:solidFill>
                  <a:schemeClr val="tx1"/>
                </a:solidFill>
                <a:latin typeface="Arial" panose="020B0604020202020204" pitchFamily="34" charset="0"/>
                <a:cs typeface="Arial" panose="020B0604020202020204" pitchFamily="34" charset="0"/>
              </a:rPr>
              <a:t> dolore magna </a:t>
            </a:r>
            <a:r>
              <a:rPr lang="en-US" err="1">
                <a:solidFill>
                  <a:schemeClr val="tx1"/>
                </a:solidFill>
                <a:latin typeface="Arial" panose="020B0604020202020204" pitchFamily="34" charset="0"/>
                <a:cs typeface="Arial" panose="020B0604020202020204" pitchFamily="34" charset="0"/>
              </a:rPr>
              <a:t>aliquam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erat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volutpat</a:t>
            </a:r>
            <a:r>
              <a:rPr lang="en-US">
                <a:solidFill>
                  <a:schemeClr val="tx1"/>
                </a:solidFill>
                <a:latin typeface="Arial" panose="020B0604020202020204" pitchFamily="34" charset="0"/>
                <a:cs typeface="Arial" panose="020B0604020202020204" pitchFamily="34" charset="0"/>
              </a:rPr>
              <a:t>. Ut </a:t>
            </a:r>
            <a:r>
              <a:rPr lang="en-US" err="1">
                <a:solidFill>
                  <a:schemeClr val="tx1"/>
                </a:solidFill>
                <a:latin typeface="Arial" panose="020B0604020202020204" pitchFamily="34" charset="0"/>
                <a:cs typeface="Arial" panose="020B0604020202020204" pitchFamily="34" charset="0"/>
              </a:rPr>
              <a:t>wisi</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enim</a:t>
            </a:r>
            <a:r>
              <a:rPr lang="en-US">
                <a:solidFill>
                  <a:schemeClr val="tx1"/>
                </a:solidFill>
                <a:latin typeface="Arial" panose="020B0604020202020204" pitchFamily="34" charset="0"/>
                <a:cs typeface="Arial" panose="020B0604020202020204" pitchFamily="34" charset="0"/>
              </a:rPr>
              <a:t> ad  minim </a:t>
            </a:r>
            <a:r>
              <a:rPr lang="en-US" err="1">
                <a:solidFill>
                  <a:schemeClr val="tx1"/>
                </a:solidFill>
                <a:latin typeface="Arial" panose="020B0604020202020204" pitchFamily="34" charset="0"/>
                <a:cs typeface="Arial" panose="020B0604020202020204" pitchFamily="34" charset="0"/>
              </a:rPr>
              <a:t>veniam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quis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nostrud</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exerci</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tation</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ullamcorper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suscipit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lobortis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nisl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aliquip</a:t>
            </a:r>
            <a:r>
              <a:rPr lang="en-US">
                <a:solidFill>
                  <a:schemeClr val="tx1"/>
                </a:solidFill>
                <a:latin typeface="Arial" panose="020B0604020202020204" pitchFamily="34" charset="0"/>
                <a:cs typeface="Arial" panose="020B0604020202020204" pitchFamily="34" charset="0"/>
              </a:rPr>
              <a:t> ex </a:t>
            </a:r>
            <a:r>
              <a:rPr lang="en-US" err="1">
                <a:solidFill>
                  <a:schemeClr val="tx1"/>
                </a:solidFill>
                <a:latin typeface="Arial" panose="020B0604020202020204" pitchFamily="34" charset="0"/>
                <a:cs typeface="Arial" panose="020B0604020202020204" pitchFamily="34" charset="0"/>
              </a:rPr>
              <a:t>ea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commodo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consequat</a:t>
            </a:r>
            <a:r>
              <a:rPr lang="en-US">
                <a:solidFill>
                  <a:schemeClr val="tx1"/>
                </a:solidFill>
                <a:latin typeface="Arial" panose="020B0604020202020204" pitchFamily="34" charset="0"/>
                <a:cs typeface="Arial" panose="020B0604020202020204" pitchFamily="34" charset="0"/>
              </a:rPr>
              <a:t>. Duis </a:t>
            </a:r>
            <a:r>
              <a:rPr lang="en-US" err="1">
                <a:solidFill>
                  <a:schemeClr val="tx1"/>
                </a:solidFill>
                <a:latin typeface="Arial" panose="020B0604020202020204" pitchFamily="34" charset="0"/>
                <a:cs typeface="Arial" panose="020B0604020202020204" pitchFamily="34" charset="0"/>
              </a:rPr>
              <a:t>autem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eum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iriure</a:t>
            </a:r>
            <a:r>
              <a:rPr lang="en-US">
                <a:solidFill>
                  <a:schemeClr val="tx1"/>
                </a:solidFill>
                <a:latin typeface="Arial" panose="020B0604020202020204" pitchFamily="34" charset="0"/>
                <a:cs typeface="Arial" panose="020B0604020202020204" pitchFamily="34" charset="0"/>
              </a:rPr>
              <a:t> dolor in </a:t>
            </a:r>
            <a:r>
              <a:rPr lang="en-US" err="1">
                <a:solidFill>
                  <a:schemeClr val="tx1"/>
                </a:solidFill>
                <a:latin typeface="Arial" panose="020B0604020202020204" pitchFamily="34" charset="0"/>
                <a:cs typeface="Arial" panose="020B0604020202020204" pitchFamily="34" charset="0"/>
              </a:rPr>
              <a:t>hendrerit</a:t>
            </a:r>
            <a:r>
              <a:rPr lang="en-US">
                <a:solidFill>
                  <a:schemeClr val="tx1"/>
                </a:solidFill>
                <a:latin typeface="Arial" panose="020B0604020202020204" pitchFamily="34" charset="0"/>
                <a:cs typeface="Arial" panose="020B0604020202020204" pitchFamily="34" charset="0"/>
              </a:rPr>
              <a:t> in </a:t>
            </a:r>
            <a:r>
              <a:rPr lang="en-US" err="1">
                <a:solidFill>
                  <a:schemeClr val="tx1"/>
                </a:solidFill>
                <a:latin typeface="Arial" panose="020B0604020202020204" pitchFamily="34" charset="0"/>
                <a:cs typeface="Arial" panose="020B0604020202020204" pitchFamily="34" charset="0"/>
              </a:rPr>
              <a:t>vulputate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esse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molestie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consequat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illum</a:t>
            </a:r>
            <a:r>
              <a:rPr lang="en-US">
                <a:solidFill>
                  <a:schemeClr val="tx1"/>
                </a:solidFill>
                <a:latin typeface="Arial" panose="020B0604020202020204" pitchFamily="34" charset="0"/>
                <a:cs typeface="Arial" panose="020B0604020202020204" pitchFamily="34" charset="0"/>
              </a:rPr>
              <a:t> dolore </a:t>
            </a:r>
            <a:r>
              <a:rPr lang="en-US" err="1">
                <a:solidFill>
                  <a:schemeClr val="tx1"/>
                </a:solidFill>
                <a:latin typeface="Arial" panose="020B0604020202020204" pitchFamily="34" charset="0"/>
                <a:cs typeface="Arial" panose="020B0604020202020204" pitchFamily="34" charset="0"/>
              </a:rPr>
              <a:t>eu</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feugiat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nulla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facilisis</a:t>
            </a:r>
            <a:r>
              <a:rPr lang="en-US">
                <a:solidFill>
                  <a:schemeClr val="tx1"/>
                </a:solidFill>
                <a:latin typeface="Arial" panose="020B0604020202020204" pitchFamily="34" charset="0"/>
                <a:cs typeface="Arial" panose="020B0604020202020204" pitchFamily="34" charset="0"/>
              </a:rPr>
              <a:t> at </a:t>
            </a:r>
            <a:r>
              <a:rPr lang="en-US" err="1">
                <a:solidFill>
                  <a:schemeClr val="tx1"/>
                </a:solidFill>
                <a:latin typeface="Arial" panose="020B0604020202020204" pitchFamily="34" charset="0"/>
                <a:cs typeface="Arial" panose="020B0604020202020204" pitchFamily="34" charset="0"/>
              </a:rPr>
              <a:t>vero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eros</a:t>
            </a:r>
            <a:r>
              <a:rPr lang="en-US">
                <a:solidFill>
                  <a:schemeClr val="tx1"/>
                </a:solidFill>
                <a:latin typeface="Arial" panose="020B0604020202020204" pitchFamily="34" charset="0"/>
                <a:cs typeface="Arial" panose="020B0604020202020204" pitchFamily="34" charset="0"/>
              </a:rPr>
              <a:t> et </a:t>
            </a:r>
            <a:r>
              <a:rPr lang="en-US" err="1">
                <a:solidFill>
                  <a:schemeClr val="tx1"/>
                </a:solidFill>
                <a:latin typeface="Arial" panose="020B0604020202020204" pitchFamily="34" charset="0"/>
                <a:cs typeface="Arial" panose="020B0604020202020204" pitchFamily="34" charset="0"/>
              </a:rPr>
              <a:t>accumsan</a:t>
            </a:r>
            <a:r>
              <a:rPr lang="en-US">
                <a:solidFill>
                  <a:schemeClr val="tx1"/>
                </a:solidFill>
                <a:latin typeface="Arial" panose="020B0604020202020204" pitchFamily="34" charset="0"/>
                <a:cs typeface="Arial" panose="020B0604020202020204" pitchFamily="34" charset="0"/>
              </a:rPr>
              <a:t> et </a:t>
            </a:r>
            <a:r>
              <a:rPr lang="en-US" err="1">
                <a:solidFill>
                  <a:schemeClr val="tx1"/>
                </a:solidFill>
                <a:latin typeface="Arial" panose="020B0604020202020204" pitchFamily="34" charset="0"/>
                <a:cs typeface="Arial" panose="020B0604020202020204" pitchFamily="34" charset="0"/>
              </a:rPr>
              <a:t>iusto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odio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dignissim</a:t>
            </a:r>
            <a:r>
              <a:rPr lang="en-US">
                <a:solidFill>
                  <a:schemeClr val="tx1"/>
                </a:solidFill>
                <a:latin typeface="Arial" panose="020B0604020202020204" pitchFamily="34" charset="0"/>
                <a:cs typeface="Arial" panose="020B0604020202020204" pitchFamily="34" charset="0"/>
              </a:rPr>
              <a:t> qui </a:t>
            </a:r>
            <a:r>
              <a:rPr lang="en-US" err="1">
                <a:solidFill>
                  <a:schemeClr val="tx1"/>
                </a:solidFill>
                <a:latin typeface="Arial" panose="020B0604020202020204" pitchFamily="34" charset="0"/>
                <a:cs typeface="Arial" panose="020B0604020202020204" pitchFamily="34" charset="0"/>
              </a:rPr>
              <a:t>blandit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praesent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luptatum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zzril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delenit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augue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duis</a:t>
            </a:r>
            <a:r>
              <a:rPr lang="en-US">
                <a:solidFill>
                  <a:schemeClr val="tx1"/>
                </a:solidFill>
                <a:latin typeface="Arial" panose="020B0604020202020204" pitchFamily="34" charset="0"/>
                <a:cs typeface="Arial" panose="020B0604020202020204" pitchFamily="34" charset="0"/>
              </a:rPr>
              <a:t> dolore </a:t>
            </a:r>
            <a:r>
              <a:rPr lang="en-US" err="1">
                <a:solidFill>
                  <a:schemeClr val="tx1"/>
                </a:solidFill>
                <a:latin typeface="Arial" panose="020B0604020202020204" pitchFamily="34" charset="0"/>
                <a:cs typeface="Arial" panose="020B0604020202020204" pitchFamily="34" charset="0"/>
              </a:rPr>
              <a:t>te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feugait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nulla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facilisi</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tation</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ullamcorper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suscipit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lobortis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nisl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aliquip</a:t>
            </a:r>
            <a:r>
              <a:rPr lang="en-US">
                <a:solidFill>
                  <a:schemeClr val="tx1"/>
                </a:solidFill>
                <a:latin typeface="Arial" panose="020B0604020202020204" pitchFamily="34" charset="0"/>
                <a:cs typeface="Arial" panose="020B0604020202020204" pitchFamily="34" charset="0"/>
              </a:rPr>
              <a:t> ex </a:t>
            </a:r>
            <a:r>
              <a:rPr lang="en-US" err="1">
                <a:solidFill>
                  <a:schemeClr val="tx1"/>
                </a:solidFill>
                <a:latin typeface="Arial" panose="020B0604020202020204" pitchFamily="34" charset="0"/>
                <a:cs typeface="Arial" panose="020B0604020202020204" pitchFamily="34" charset="0"/>
              </a:rPr>
              <a:t>ea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commodo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consequat</a:t>
            </a:r>
            <a:r>
              <a:rPr lang="en-US">
                <a:solidFill>
                  <a:schemeClr val="tx1"/>
                </a:solidFill>
                <a:latin typeface="Arial" panose="020B0604020202020204" pitchFamily="34" charset="0"/>
                <a:cs typeface="Arial" panose="020B0604020202020204" pitchFamily="34" charset="0"/>
              </a:rPr>
              <a:t>. Duis </a:t>
            </a:r>
            <a:r>
              <a:rPr lang="en-US" err="1">
                <a:solidFill>
                  <a:schemeClr val="tx1"/>
                </a:solidFill>
                <a:latin typeface="Arial" panose="020B0604020202020204" pitchFamily="34" charset="0"/>
                <a:cs typeface="Arial" panose="020B0604020202020204" pitchFamily="34" charset="0"/>
              </a:rPr>
              <a:t>autem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eum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iriure</a:t>
            </a:r>
            <a:r>
              <a:rPr lang="en-US">
                <a:solidFill>
                  <a:schemeClr val="tx1"/>
                </a:solidFill>
                <a:latin typeface="Arial" panose="020B0604020202020204" pitchFamily="34" charset="0"/>
                <a:cs typeface="Arial" panose="020B0604020202020204" pitchFamily="34" charset="0"/>
              </a:rPr>
              <a:t> dolor in.</a:t>
            </a:r>
          </a:p>
        </p:txBody>
      </p:sp>
      <p:sp>
        <p:nvSpPr>
          <p:cNvPr id="15" name="Text Placeholder 26">
            <a:extLst>
              <a:ext uri="{FF2B5EF4-FFF2-40B4-BE49-F238E27FC236}">
                <a16:creationId xmlns:a16="http://schemas.microsoft.com/office/drawing/2014/main" id="{F85F3E11-C350-5645-89FC-596FDD0A1D72}"/>
              </a:ext>
            </a:extLst>
          </p:cNvPr>
          <p:cNvSpPr>
            <a:spLocks noGrp="1"/>
          </p:cNvSpPr>
          <p:nvPr>
            <p:ph type="body" sz="quarter" idx="11" hasCustomPrompt="1"/>
          </p:nvPr>
        </p:nvSpPr>
        <p:spPr>
          <a:xfrm>
            <a:off x="612350" y="1840370"/>
            <a:ext cx="7886699" cy="335826"/>
          </a:xfrm>
        </p:spPr>
        <p:txBody>
          <a:bodyPr>
            <a:noAutofit/>
          </a:bodyPr>
          <a:lstStyle>
            <a:lvl1pPr marL="0" indent="0" algn="ctr">
              <a:buNone/>
              <a:defRPr sz="1600" b="1" i="0">
                <a:solidFill>
                  <a:srgbClr val="00AAA6"/>
                </a:solidFill>
                <a:latin typeface="Arial" panose="020B0604020202020204" pitchFamily="34" charset="0"/>
                <a:cs typeface="Arial" panose="020B0604020202020204" pitchFamily="34" charset="0"/>
              </a:defRPr>
            </a:lvl1pPr>
            <a:lvl2pPr>
              <a:defRPr sz="2000" b="1" i="0">
                <a:solidFill>
                  <a:srgbClr val="00AAA6"/>
                </a:solidFill>
                <a:latin typeface="Arial" panose="020B0604020202020204" pitchFamily="34" charset="0"/>
                <a:cs typeface="Arial" panose="020B0604020202020204" pitchFamily="34" charset="0"/>
              </a:defRPr>
            </a:lvl2pPr>
            <a:lvl3pPr>
              <a:defRPr sz="1800" b="1" i="0">
                <a:solidFill>
                  <a:srgbClr val="00AAA6"/>
                </a:solidFill>
                <a:latin typeface="Arial" panose="020B0604020202020204" pitchFamily="34" charset="0"/>
                <a:cs typeface="Arial" panose="020B0604020202020204" pitchFamily="34" charset="0"/>
              </a:defRPr>
            </a:lvl3pPr>
            <a:lvl4pPr>
              <a:defRPr sz="1600" b="1" i="0">
                <a:solidFill>
                  <a:srgbClr val="00AAA6"/>
                </a:solidFill>
                <a:latin typeface="Arial" panose="020B0604020202020204" pitchFamily="34" charset="0"/>
                <a:cs typeface="Arial" panose="020B0604020202020204" pitchFamily="34" charset="0"/>
              </a:defRPr>
            </a:lvl4pPr>
            <a:lvl5pPr>
              <a:defRPr sz="1600" b="1" i="0">
                <a:solidFill>
                  <a:srgbClr val="00AAA6"/>
                </a:solidFill>
                <a:latin typeface="Arial" panose="020B0604020202020204" pitchFamily="34" charset="0"/>
                <a:cs typeface="Arial" panose="020B0604020202020204" pitchFamily="34" charset="0"/>
              </a:defRPr>
            </a:lvl5pPr>
          </a:lstStyle>
          <a:p>
            <a:pPr lvl="0"/>
            <a:r>
              <a:rPr lang="en-US"/>
              <a:t>Paragraph Header 16PT</a:t>
            </a:r>
          </a:p>
        </p:txBody>
      </p:sp>
    </p:spTree>
    <p:extLst>
      <p:ext uri="{BB962C8B-B14F-4D97-AF65-F5344CB8AC3E}">
        <p14:creationId xmlns:p14="http://schemas.microsoft.com/office/powerpoint/2010/main" val="63659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9" name="Title 20">
            <a:extLst>
              <a:ext uri="{FF2B5EF4-FFF2-40B4-BE49-F238E27FC236}">
                <a16:creationId xmlns:a16="http://schemas.microsoft.com/office/drawing/2014/main" id="{6F937B14-539C-A843-B863-5D269E51060F}"/>
              </a:ext>
            </a:extLst>
          </p:cNvPr>
          <p:cNvSpPr>
            <a:spLocks noGrp="1"/>
          </p:cNvSpPr>
          <p:nvPr>
            <p:ph type="title"/>
          </p:nvPr>
        </p:nvSpPr>
        <p:spPr>
          <a:xfrm>
            <a:off x="612351" y="384097"/>
            <a:ext cx="7886700" cy="809703"/>
          </a:xfrm>
        </p:spPr>
        <p:txBody>
          <a:bodyPr>
            <a:normAutofit/>
          </a:bodyPr>
          <a:lstStyle>
            <a:lvl1pPr algn="ctr">
              <a:defRPr sz="2000" b="1" i="0">
                <a:solidFill>
                  <a:srgbClr val="004A98"/>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Rectangle 6">
            <a:extLst>
              <a:ext uri="{FF2B5EF4-FFF2-40B4-BE49-F238E27FC236}">
                <a16:creationId xmlns:a16="http://schemas.microsoft.com/office/drawing/2014/main" id="{C87350AE-E35B-0547-B941-28A9290CE172}"/>
              </a:ext>
            </a:extLst>
          </p:cNvPr>
          <p:cNvSpPr/>
          <p:nvPr userDrawn="1"/>
        </p:nvSpPr>
        <p:spPr>
          <a:xfrm>
            <a:off x="-9053" y="6219731"/>
            <a:ext cx="9162106" cy="638269"/>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139300-6558-6847-B72E-51EBEDD8510D}"/>
              </a:ext>
            </a:extLst>
          </p:cNvPr>
          <p:cNvSpPr txBox="1"/>
          <p:nvPr userDrawn="1"/>
        </p:nvSpPr>
        <p:spPr>
          <a:xfrm>
            <a:off x="1866900" y="999957"/>
            <a:ext cx="184731" cy="369332"/>
          </a:xfrm>
          <a:prstGeom prst="rect">
            <a:avLst/>
          </a:prstGeom>
          <a:noFill/>
        </p:spPr>
        <p:txBody>
          <a:bodyPr wrap="none" rtlCol="0">
            <a:spAutoFit/>
          </a:bodyPr>
          <a:lstStyle/>
          <a:p>
            <a:endParaRPr lang="en-US"/>
          </a:p>
        </p:txBody>
      </p:sp>
      <p:sp>
        <p:nvSpPr>
          <p:cNvPr id="14" name="Text Placeholder 22">
            <a:extLst>
              <a:ext uri="{FF2B5EF4-FFF2-40B4-BE49-F238E27FC236}">
                <a16:creationId xmlns:a16="http://schemas.microsoft.com/office/drawing/2014/main" id="{DCC75817-F2AA-F04B-B586-5DFE8FE824E9}"/>
              </a:ext>
            </a:extLst>
          </p:cNvPr>
          <p:cNvSpPr>
            <a:spLocks noGrp="1"/>
          </p:cNvSpPr>
          <p:nvPr>
            <p:ph type="body" sz="quarter" idx="10" hasCustomPrompt="1"/>
          </p:nvPr>
        </p:nvSpPr>
        <p:spPr>
          <a:xfrm>
            <a:off x="4069976" y="2212981"/>
            <a:ext cx="4429073" cy="3259382"/>
          </a:xfrm>
        </p:spPr>
        <p:txBody>
          <a:bodyPr>
            <a:noAutofit/>
          </a:bodyPr>
          <a:lstStyle>
            <a:lvl1pPr marL="0" indent="0">
              <a:buNone/>
              <a:defRPr sz="1400"/>
            </a:lvl1pPr>
          </a:lstStyle>
          <a:p>
            <a:pPr>
              <a:lnSpc>
                <a:spcPct val="150000"/>
              </a:lnSpc>
            </a:pPr>
            <a:r>
              <a:rPr lang="en-US">
                <a:solidFill>
                  <a:schemeClr val="tx1"/>
                </a:solidFill>
                <a:latin typeface="Arial" panose="020B0604020202020204" pitchFamily="34" charset="0"/>
                <a:cs typeface="Arial" panose="020B0604020202020204" pitchFamily="34" charset="0"/>
              </a:rPr>
              <a:t>Paragraph text 14pt. Lorem ipsum dolor sit </a:t>
            </a:r>
            <a:r>
              <a:rPr lang="en-US" err="1">
                <a:solidFill>
                  <a:schemeClr val="tx1"/>
                </a:solidFill>
                <a:latin typeface="Arial" panose="020B0604020202020204" pitchFamily="34" charset="0"/>
                <a:cs typeface="Arial" panose="020B0604020202020204" pitchFamily="34" charset="0"/>
              </a:rPr>
              <a:t>amet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consectetuer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adipiscing</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elit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sed</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diam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nonummy</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nibh</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euismod</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tincidunt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laoreet</a:t>
            </a:r>
            <a:r>
              <a:rPr lang="en-US">
                <a:solidFill>
                  <a:schemeClr val="tx1"/>
                </a:solidFill>
                <a:latin typeface="Arial" panose="020B0604020202020204" pitchFamily="34" charset="0"/>
                <a:cs typeface="Arial" panose="020B0604020202020204" pitchFamily="34" charset="0"/>
              </a:rPr>
              <a:t> dolore magna </a:t>
            </a:r>
            <a:r>
              <a:rPr lang="en-US" err="1">
                <a:solidFill>
                  <a:schemeClr val="tx1"/>
                </a:solidFill>
                <a:latin typeface="Arial" panose="020B0604020202020204" pitchFamily="34" charset="0"/>
                <a:cs typeface="Arial" panose="020B0604020202020204" pitchFamily="34" charset="0"/>
              </a:rPr>
              <a:t>aliquam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erat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volutpat</a:t>
            </a:r>
            <a:r>
              <a:rPr lang="en-US">
                <a:solidFill>
                  <a:schemeClr val="tx1"/>
                </a:solidFill>
                <a:latin typeface="Arial" panose="020B0604020202020204" pitchFamily="34" charset="0"/>
                <a:cs typeface="Arial" panose="020B0604020202020204" pitchFamily="34" charset="0"/>
              </a:rPr>
              <a:t>. Ut </a:t>
            </a:r>
            <a:r>
              <a:rPr lang="en-US" err="1">
                <a:solidFill>
                  <a:schemeClr val="tx1"/>
                </a:solidFill>
                <a:latin typeface="Arial" panose="020B0604020202020204" pitchFamily="34" charset="0"/>
                <a:cs typeface="Arial" panose="020B0604020202020204" pitchFamily="34" charset="0"/>
              </a:rPr>
              <a:t>wisi</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enim</a:t>
            </a:r>
            <a:r>
              <a:rPr lang="en-US">
                <a:solidFill>
                  <a:schemeClr val="tx1"/>
                </a:solidFill>
                <a:latin typeface="Arial" panose="020B0604020202020204" pitchFamily="34" charset="0"/>
                <a:cs typeface="Arial" panose="020B0604020202020204" pitchFamily="34" charset="0"/>
              </a:rPr>
              <a:t> ad  minim </a:t>
            </a:r>
            <a:r>
              <a:rPr lang="en-US" err="1">
                <a:solidFill>
                  <a:schemeClr val="tx1"/>
                </a:solidFill>
                <a:latin typeface="Arial" panose="020B0604020202020204" pitchFamily="34" charset="0"/>
                <a:cs typeface="Arial" panose="020B0604020202020204" pitchFamily="34" charset="0"/>
              </a:rPr>
              <a:t>veniam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quis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nostrud</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exerci</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tation</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ullamcorper</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suscipit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lobortis</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nisl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ut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aliquip</a:t>
            </a:r>
            <a:r>
              <a:rPr lang="en-US">
                <a:solidFill>
                  <a:schemeClr val="tx1"/>
                </a:solidFill>
                <a:latin typeface="Arial" panose="020B0604020202020204" pitchFamily="34" charset="0"/>
                <a:cs typeface="Arial" panose="020B0604020202020204" pitchFamily="34" charset="0"/>
              </a:rPr>
              <a:t> ex </a:t>
            </a:r>
            <a:r>
              <a:rPr lang="en-US" err="1">
                <a:solidFill>
                  <a:schemeClr val="tx1"/>
                </a:solidFill>
                <a:latin typeface="Arial" panose="020B0604020202020204" pitchFamily="34" charset="0"/>
                <a:cs typeface="Arial" panose="020B0604020202020204" pitchFamily="34" charset="0"/>
              </a:rPr>
              <a:t>ea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commodo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consequat</a:t>
            </a:r>
            <a:r>
              <a:rPr lang="en-US">
                <a:solidFill>
                  <a:schemeClr val="tx1"/>
                </a:solidFill>
                <a:latin typeface="Arial" panose="020B0604020202020204" pitchFamily="34" charset="0"/>
                <a:cs typeface="Arial" panose="020B0604020202020204" pitchFamily="34" charset="0"/>
              </a:rPr>
              <a:t>. Duis </a:t>
            </a:r>
            <a:r>
              <a:rPr lang="en-US" err="1">
                <a:solidFill>
                  <a:schemeClr val="tx1"/>
                </a:solidFill>
                <a:latin typeface="Arial" panose="020B0604020202020204" pitchFamily="34" charset="0"/>
                <a:cs typeface="Arial" panose="020B0604020202020204" pitchFamily="34" charset="0"/>
              </a:rPr>
              <a:t>autem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eum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iriure</a:t>
            </a:r>
            <a:r>
              <a:rPr lang="en-US">
                <a:solidFill>
                  <a:schemeClr val="tx1"/>
                </a:solidFill>
                <a:latin typeface="Arial" panose="020B0604020202020204" pitchFamily="34" charset="0"/>
                <a:cs typeface="Arial" panose="020B0604020202020204" pitchFamily="34" charset="0"/>
              </a:rPr>
              <a:t> dolor in </a:t>
            </a:r>
            <a:r>
              <a:rPr lang="en-US" err="1">
                <a:solidFill>
                  <a:schemeClr val="tx1"/>
                </a:solidFill>
                <a:latin typeface="Arial" panose="020B0604020202020204" pitchFamily="34" charset="0"/>
                <a:cs typeface="Arial" panose="020B0604020202020204" pitchFamily="34" charset="0"/>
              </a:rPr>
              <a:t>hendrerit</a:t>
            </a:r>
            <a:r>
              <a:rPr lang="en-US">
                <a:solidFill>
                  <a:schemeClr val="tx1"/>
                </a:solidFill>
                <a:latin typeface="Arial" panose="020B0604020202020204" pitchFamily="34" charset="0"/>
                <a:cs typeface="Arial" panose="020B0604020202020204" pitchFamily="34" charset="0"/>
              </a:rPr>
              <a:t> in </a:t>
            </a:r>
            <a:r>
              <a:rPr lang="en-US" err="1">
                <a:solidFill>
                  <a:schemeClr val="tx1"/>
                </a:solidFill>
                <a:latin typeface="Arial" panose="020B0604020202020204" pitchFamily="34" charset="0"/>
                <a:cs typeface="Arial" panose="020B0604020202020204" pitchFamily="34" charset="0"/>
              </a:rPr>
              <a:t>vulputate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esse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molestie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consequat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vel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illum</a:t>
            </a:r>
            <a:r>
              <a:rPr lang="en-US">
                <a:solidFill>
                  <a:schemeClr val="tx1"/>
                </a:solidFill>
                <a:latin typeface="Arial" panose="020B0604020202020204" pitchFamily="34" charset="0"/>
                <a:cs typeface="Arial" panose="020B0604020202020204" pitchFamily="34" charset="0"/>
              </a:rPr>
              <a:t> dolore </a:t>
            </a:r>
            <a:r>
              <a:rPr lang="en-US" err="1">
                <a:solidFill>
                  <a:schemeClr val="tx1"/>
                </a:solidFill>
                <a:latin typeface="Arial" panose="020B0604020202020204" pitchFamily="34" charset="0"/>
                <a:cs typeface="Arial" panose="020B0604020202020204" pitchFamily="34" charset="0"/>
              </a:rPr>
              <a:t>eu</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feugiat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nulla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facilisis</a:t>
            </a:r>
            <a:r>
              <a:rPr lang="en-US">
                <a:solidFill>
                  <a:schemeClr val="tx1"/>
                </a:solidFill>
                <a:latin typeface="Arial" panose="020B0604020202020204" pitchFamily="34" charset="0"/>
                <a:cs typeface="Arial" panose="020B0604020202020204" pitchFamily="34" charset="0"/>
              </a:rPr>
              <a:t> at </a:t>
            </a:r>
            <a:r>
              <a:rPr lang="en-US" err="1">
                <a:solidFill>
                  <a:schemeClr val="tx1"/>
                </a:solidFill>
                <a:latin typeface="Arial" panose="020B0604020202020204" pitchFamily="34" charset="0"/>
                <a:cs typeface="Arial" panose="020B0604020202020204" pitchFamily="34" charset="0"/>
              </a:rPr>
              <a:t>vero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eros</a:t>
            </a:r>
            <a:r>
              <a:rPr lang="en-US">
                <a:solidFill>
                  <a:schemeClr val="tx1"/>
                </a:solidFill>
                <a:latin typeface="Arial" panose="020B0604020202020204" pitchFamily="34" charset="0"/>
                <a:cs typeface="Arial" panose="020B0604020202020204" pitchFamily="34" charset="0"/>
              </a:rPr>
              <a:t> et </a:t>
            </a:r>
            <a:r>
              <a:rPr lang="en-US" err="1">
                <a:solidFill>
                  <a:schemeClr val="tx1"/>
                </a:solidFill>
                <a:latin typeface="Arial" panose="020B0604020202020204" pitchFamily="34" charset="0"/>
                <a:cs typeface="Arial" panose="020B0604020202020204" pitchFamily="34" charset="0"/>
              </a:rPr>
              <a:t>accumsan</a:t>
            </a:r>
            <a:r>
              <a:rPr lang="en-US">
                <a:solidFill>
                  <a:schemeClr val="tx1"/>
                </a:solidFill>
                <a:latin typeface="Arial" panose="020B0604020202020204" pitchFamily="34" charset="0"/>
                <a:cs typeface="Arial" panose="020B0604020202020204" pitchFamily="34" charset="0"/>
              </a:rPr>
              <a:t> et </a:t>
            </a:r>
            <a:r>
              <a:rPr lang="en-US" err="1">
                <a:solidFill>
                  <a:schemeClr val="tx1"/>
                </a:solidFill>
                <a:latin typeface="Arial" panose="020B0604020202020204" pitchFamily="34" charset="0"/>
                <a:cs typeface="Arial" panose="020B0604020202020204" pitchFamily="34" charset="0"/>
              </a:rPr>
              <a:t>iusto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odio</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dignissim</a:t>
            </a:r>
            <a:r>
              <a:rPr lang="en-US">
                <a:solidFill>
                  <a:schemeClr val="tx1"/>
                </a:solidFill>
                <a:latin typeface="Arial" panose="020B0604020202020204" pitchFamily="34" charset="0"/>
                <a:cs typeface="Arial" panose="020B0604020202020204" pitchFamily="34" charset="0"/>
              </a:rPr>
              <a:t> qui </a:t>
            </a:r>
            <a:r>
              <a:rPr lang="en-US" err="1">
                <a:solidFill>
                  <a:schemeClr val="tx1"/>
                </a:solidFill>
                <a:latin typeface="Arial" panose="020B0604020202020204" pitchFamily="34" charset="0"/>
                <a:cs typeface="Arial" panose="020B0604020202020204" pitchFamily="34" charset="0"/>
              </a:rPr>
              <a:t>blandit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praesent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luptatum</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zzril</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delenit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augue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duis</a:t>
            </a:r>
            <a:r>
              <a:rPr lang="en-US">
                <a:solidFill>
                  <a:schemeClr val="tx1"/>
                </a:solidFill>
                <a:latin typeface="Arial" panose="020B0604020202020204" pitchFamily="34" charset="0"/>
                <a:cs typeface="Arial" panose="020B0604020202020204" pitchFamily="34" charset="0"/>
              </a:rPr>
              <a:t> dolore </a:t>
            </a:r>
            <a:r>
              <a:rPr lang="en-US" err="1">
                <a:solidFill>
                  <a:schemeClr val="tx1"/>
                </a:solidFill>
                <a:latin typeface="Arial" panose="020B0604020202020204" pitchFamily="34" charset="0"/>
                <a:cs typeface="Arial" panose="020B0604020202020204" pitchFamily="34" charset="0"/>
              </a:rPr>
              <a:t>te</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feugait</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nulla</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facilisi</a:t>
            </a:r>
            <a:r>
              <a:rPr lang="en-US">
                <a:solidFill>
                  <a:schemeClr val="tx1"/>
                </a:solidFill>
                <a:latin typeface="Arial" panose="020B0604020202020204" pitchFamily="34" charset="0"/>
                <a:cs typeface="Arial" panose="020B0604020202020204" pitchFamily="34" charset="0"/>
              </a:rPr>
              <a:t>. </a:t>
            </a:r>
            <a:r>
              <a:rPr lang="en-US" err="1">
                <a:solidFill>
                  <a:schemeClr val="tx1"/>
                </a:solidFill>
                <a:latin typeface="Arial" panose="020B0604020202020204" pitchFamily="34" charset="0"/>
                <a:cs typeface="Arial" panose="020B0604020202020204" pitchFamily="34" charset="0"/>
              </a:rPr>
              <a:t>tation</a:t>
            </a:r>
            <a:endParaRPr lang="en-US">
              <a:solidFill>
                <a:schemeClr val="tx1"/>
              </a:solidFill>
              <a:latin typeface="Arial" panose="020B0604020202020204" pitchFamily="34" charset="0"/>
              <a:cs typeface="Arial" panose="020B0604020202020204" pitchFamily="34" charset="0"/>
            </a:endParaRPr>
          </a:p>
        </p:txBody>
      </p:sp>
      <p:sp>
        <p:nvSpPr>
          <p:cNvPr id="15" name="Text Placeholder 26">
            <a:extLst>
              <a:ext uri="{FF2B5EF4-FFF2-40B4-BE49-F238E27FC236}">
                <a16:creationId xmlns:a16="http://schemas.microsoft.com/office/drawing/2014/main" id="{F85F3E11-C350-5645-89FC-596FDD0A1D72}"/>
              </a:ext>
            </a:extLst>
          </p:cNvPr>
          <p:cNvSpPr>
            <a:spLocks noGrp="1"/>
          </p:cNvSpPr>
          <p:nvPr>
            <p:ph type="body" sz="quarter" idx="11" hasCustomPrompt="1"/>
          </p:nvPr>
        </p:nvSpPr>
        <p:spPr>
          <a:xfrm>
            <a:off x="612350" y="1535477"/>
            <a:ext cx="7886699" cy="335826"/>
          </a:xfrm>
        </p:spPr>
        <p:txBody>
          <a:bodyPr>
            <a:noAutofit/>
          </a:bodyPr>
          <a:lstStyle>
            <a:lvl1pPr marL="0" indent="0" algn="ctr">
              <a:buNone/>
              <a:defRPr sz="1600" b="1" i="0">
                <a:solidFill>
                  <a:srgbClr val="00AAA6"/>
                </a:solidFill>
                <a:latin typeface="Arial" panose="020B0604020202020204" pitchFamily="34" charset="0"/>
                <a:cs typeface="Arial" panose="020B0604020202020204" pitchFamily="34" charset="0"/>
              </a:defRPr>
            </a:lvl1pPr>
            <a:lvl2pPr>
              <a:defRPr sz="2000" b="1" i="0">
                <a:solidFill>
                  <a:srgbClr val="00AAA6"/>
                </a:solidFill>
                <a:latin typeface="Arial" panose="020B0604020202020204" pitchFamily="34" charset="0"/>
                <a:cs typeface="Arial" panose="020B0604020202020204" pitchFamily="34" charset="0"/>
              </a:defRPr>
            </a:lvl2pPr>
            <a:lvl3pPr>
              <a:defRPr sz="1800" b="1" i="0">
                <a:solidFill>
                  <a:srgbClr val="00AAA6"/>
                </a:solidFill>
                <a:latin typeface="Arial" panose="020B0604020202020204" pitchFamily="34" charset="0"/>
                <a:cs typeface="Arial" panose="020B0604020202020204" pitchFamily="34" charset="0"/>
              </a:defRPr>
            </a:lvl3pPr>
            <a:lvl4pPr>
              <a:defRPr sz="1600" b="1" i="0">
                <a:solidFill>
                  <a:srgbClr val="00AAA6"/>
                </a:solidFill>
                <a:latin typeface="Arial" panose="020B0604020202020204" pitchFamily="34" charset="0"/>
                <a:cs typeface="Arial" panose="020B0604020202020204" pitchFamily="34" charset="0"/>
              </a:defRPr>
            </a:lvl4pPr>
            <a:lvl5pPr>
              <a:defRPr sz="1600" b="1" i="0">
                <a:solidFill>
                  <a:srgbClr val="00AAA6"/>
                </a:solidFill>
                <a:latin typeface="Arial" panose="020B0604020202020204" pitchFamily="34" charset="0"/>
                <a:cs typeface="Arial" panose="020B0604020202020204" pitchFamily="34" charset="0"/>
              </a:defRPr>
            </a:lvl5pPr>
          </a:lstStyle>
          <a:p>
            <a:pPr lvl="0"/>
            <a:r>
              <a:rPr lang="en-US"/>
              <a:t>Paragraph Header 16PT</a:t>
            </a:r>
          </a:p>
        </p:txBody>
      </p:sp>
      <p:sp>
        <p:nvSpPr>
          <p:cNvPr id="3" name="Picture Placeholder 2">
            <a:extLst>
              <a:ext uri="{FF2B5EF4-FFF2-40B4-BE49-F238E27FC236}">
                <a16:creationId xmlns:a16="http://schemas.microsoft.com/office/drawing/2014/main" id="{47B1A98F-F5BD-9A4B-A0E1-5D7CC2CFE226}"/>
              </a:ext>
            </a:extLst>
          </p:cNvPr>
          <p:cNvSpPr>
            <a:spLocks noGrp="1"/>
          </p:cNvSpPr>
          <p:nvPr>
            <p:ph type="pic" sz="quarter" idx="12"/>
          </p:nvPr>
        </p:nvSpPr>
        <p:spPr>
          <a:xfrm>
            <a:off x="612350" y="2212980"/>
            <a:ext cx="3260725" cy="4006850"/>
          </a:xfrm>
        </p:spPr>
        <p:txBody>
          <a:bodyPr/>
          <a:lstStyle/>
          <a:p>
            <a:endParaRPr lang="en-US"/>
          </a:p>
        </p:txBody>
      </p:sp>
    </p:spTree>
    <p:extLst>
      <p:ext uri="{BB962C8B-B14F-4D97-AF65-F5344CB8AC3E}">
        <p14:creationId xmlns:p14="http://schemas.microsoft.com/office/powerpoint/2010/main" val="1188156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EF3165-8D95-C846-9177-0A71E7D578BD}"/>
              </a:ext>
            </a:extLst>
          </p:cNvPr>
          <p:cNvSpPr/>
          <p:nvPr userDrawn="1"/>
        </p:nvSpPr>
        <p:spPr>
          <a:xfrm>
            <a:off x="0" y="0"/>
            <a:ext cx="9144000" cy="6858000"/>
          </a:xfrm>
          <a:prstGeom prst="rect">
            <a:avLst/>
          </a:prstGeom>
          <a:solidFill>
            <a:srgbClr val="00AA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83C0BD7F-054D-1B49-8EFB-F7F26C69BEAA}"/>
              </a:ext>
            </a:extLst>
          </p:cNvPr>
          <p:cNvSpPr/>
          <p:nvPr userDrawn="1"/>
        </p:nvSpPr>
        <p:spPr>
          <a:xfrm>
            <a:off x="-129989" y="-189706"/>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5">
            <a:extLst>
              <a:ext uri="{FF2B5EF4-FFF2-40B4-BE49-F238E27FC236}">
                <a16:creationId xmlns:a16="http://schemas.microsoft.com/office/drawing/2014/main" id="{692868ED-CA6E-9645-8540-656C0FBF450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12E61A5-38FC-C744-804F-B6D3A5AD23FC}"/>
              </a:ext>
            </a:extLst>
          </p:cNvPr>
          <p:cNvSpPr>
            <a:spLocks noGrp="1"/>
          </p:cNvSpPr>
          <p:nvPr>
            <p:ph type="ctrTitle" hasCustomPrompt="1"/>
          </p:nvPr>
        </p:nvSpPr>
        <p:spPr>
          <a:xfrm>
            <a:off x="692523" y="2808559"/>
            <a:ext cx="7758953" cy="575403"/>
          </a:xfrm>
        </p:spPr>
        <p:txBody>
          <a:bodyPr anchor="b">
            <a:normAutofit/>
          </a:bodyPr>
          <a:lstStyle>
            <a:lvl1pPr algn="ctr">
              <a:defRPr sz="2400" b="1" i="0">
                <a:solidFill>
                  <a:schemeClr val="bg1"/>
                </a:solidFill>
                <a:latin typeface="Arial" panose="020B0604020202020204" pitchFamily="34" charset="0"/>
                <a:cs typeface="Arial" panose="020B0604020202020204" pitchFamily="34" charset="0"/>
              </a:defRPr>
            </a:lvl1pPr>
          </a:lstStyle>
          <a:p>
            <a:r>
              <a:rPr lang="en-US"/>
              <a:t>TRANSITION TITLE SLIDE 24PT ARIAL BOLD</a:t>
            </a:r>
          </a:p>
        </p:txBody>
      </p:sp>
      <p:sp>
        <p:nvSpPr>
          <p:cNvPr id="14" name="Subtitle 2">
            <a:extLst>
              <a:ext uri="{FF2B5EF4-FFF2-40B4-BE49-F238E27FC236}">
                <a16:creationId xmlns:a16="http://schemas.microsoft.com/office/drawing/2014/main" id="{A86953F2-8A93-B94B-8E14-D943EC377331}"/>
              </a:ext>
            </a:extLst>
          </p:cNvPr>
          <p:cNvSpPr>
            <a:spLocks noGrp="1"/>
          </p:cNvSpPr>
          <p:nvPr>
            <p:ph type="subTitle" idx="1" hasCustomPrompt="1"/>
          </p:nvPr>
        </p:nvSpPr>
        <p:spPr>
          <a:xfrm>
            <a:off x="1054026" y="3732461"/>
            <a:ext cx="7035945" cy="404274"/>
          </a:xfrm>
        </p:spPr>
        <p:txBody>
          <a:bodyPr>
            <a:norm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SUBHEADER 16PT ARIAL REGULAR </a:t>
            </a:r>
          </a:p>
        </p:txBody>
      </p:sp>
    </p:spTree>
    <p:extLst>
      <p:ext uri="{BB962C8B-B14F-4D97-AF65-F5344CB8AC3E}">
        <p14:creationId xmlns:p14="http://schemas.microsoft.com/office/powerpoint/2010/main" val="2584948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EF3165-8D95-C846-9177-0A71E7D578BD}"/>
              </a:ext>
            </a:extLst>
          </p:cNvPr>
          <p:cNvSpPr/>
          <p:nvPr userDrawn="1"/>
        </p:nvSpPr>
        <p:spPr>
          <a:xfrm>
            <a:off x="0" y="0"/>
            <a:ext cx="9144000" cy="6858000"/>
          </a:xfrm>
          <a:prstGeom prst="rect">
            <a:avLst/>
          </a:prstGeom>
          <a:solidFill>
            <a:srgbClr val="00A0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83C0BD7F-054D-1B49-8EFB-F7F26C69BEAA}"/>
              </a:ext>
            </a:extLst>
          </p:cNvPr>
          <p:cNvSpPr/>
          <p:nvPr userDrawn="1"/>
        </p:nvSpPr>
        <p:spPr>
          <a:xfrm>
            <a:off x="-129989" y="-189706"/>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5">
            <a:extLst>
              <a:ext uri="{FF2B5EF4-FFF2-40B4-BE49-F238E27FC236}">
                <a16:creationId xmlns:a16="http://schemas.microsoft.com/office/drawing/2014/main" id="{692868ED-CA6E-9645-8540-656C0FBF450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12E61A5-38FC-C744-804F-B6D3A5AD23FC}"/>
              </a:ext>
            </a:extLst>
          </p:cNvPr>
          <p:cNvSpPr>
            <a:spLocks noGrp="1"/>
          </p:cNvSpPr>
          <p:nvPr>
            <p:ph type="ctrTitle" hasCustomPrompt="1"/>
          </p:nvPr>
        </p:nvSpPr>
        <p:spPr>
          <a:xfrm>
            <a:off x="692523" y="2808559"/>
            <a:ext cx="7758953" cy="575403"/>
          </a:xfrm>
        </p:spPr>
        <p:txBody>
          <a:bodyPr anchor="b">
            <a:normAutofit/>
          </a:bodyPr>
          <a:lstStyle>
            <a:lvl1pPr algn="ctr">
              <a:defRPr sz="2400" b="1" i="0">
                <a:solidFill>
                  <a:schemeClr val="bg1"/>
                </a:solidFill>
                <a:latin typeface="Arial" panose="020B0604020202020204" pitchFamily="34" charset="0"/>
                <a:cs typeface="Arial" panose="020B0604020202020204" pitchFamily="34" charset="0"/>
              </a:defRPr>
            </a:lvl1pPr>
          </a:lstStyle>
          <a:p>
            <a:r>
              <a:rPr lang="en-US"/>
              <a:t>TRANSITION TITLE SLIDE 24PT ARIAL BOLD</a:t>
            </a:r>
          </a:p>
        </p:txBody>
      </p:sp>
      <p:sp>
        <p:nvSpPr>
          <p:cNvPr id="14" name="Subtitle 2">
            <a:extLst>
              <a:ext uri="{FF2B5EF4-FFF2-40B4-BE49-F238E27FC236}">
                <a16:creationId xmlns:a16="http://schemas.microsoft.com/office/drawing/2014/main" id="{A86953F2-8A93-B94B-8E14-D943EC377331}"/>
              </a:ext>
            </a:extLst>
          </p:cNvPr>
          <p:cNvSpPr>
            <a:spLocks noGrp="1"/>
          </p:cNvSpPr>
          <p:nvPr>
            <p:ph type="subTitle" idx="1" hasCustomPrompt="1"/>
          </p:nvPr>
        </p:nvSpPr>
        <p:spPr>
          <a:xfrm>
            <a:off x="1054026" y="3732461"/>
            <a:ext cx="7035945" cy="404274"/>
          </a:xfrm>
        </p:spPr>
        <p:txBody>
          <a:bodyPr>
            <a:norm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SUBHEADER 16PT ARIAL REGULAR </a:t>
            </a:r>
          </a:p>
        </p:txBody>
      </p:sp>
    </p:spTree>
    <p:extLst>
      <p:ext uri="{BB962C8B-B14F-4D97-AF65-F5344CB8AC3E}">
        <p14:creationId xmlns:p14="http://schemas.microsoft.com/office/powerpoint/2010/main" val="590416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EF3165-8D95-C846-9177-0A71E7D578BD}"/>
              </a:ext>
            </a:extLst>
          </p:cNvPr>
          <p:cNvSpPr/>
          <p:nvPr userDrawn="1"/>
        </p:nvSpPr>
        <p:spPr>
          <a:xfrm>
            <a:off x="0" y="0"/>
            <a:ext cx="9144000" cy="6858000"/>
          </a:xfrm>
          <a:prstGeom prst="rect">
            <a:avLst/>
          </a:prstGeom>
          <a:solidFill>
            <a:srgbClr val="00AA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83C0BD7F-054D-1B49-8EFB-F7F26C69BEAA}"/>
              </a:ext>
            </a:extLst>
          </p:cNvPr>
          <p:cNvSpPr/>
          <p:nvPr userDrawn="1"/>
        </p:nvSpPr>
        <p:spPr>
          <a:xfrm>
            <a:off x="-129989" y="-189706"/>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5">
            <a:extLst>
              <a:ext uri="{FF2B5EF4-FFF2-40B4-BE49-F238E27FC236}">
                <a16:creationId xmlns:a16="http://schemas.microsoft.com/office/drawing/2014/main" id="{692868ED-CA6E-9645-8540-656C0FBF450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2"/>
          <a:stretch>
            <a:fillRect/>
          </a:stretch>
        </p:blipFill>
        <p:spPr>
          <a:xfrm>
            <a:off x="2901692" y="3099815"/>
            <a:ext cx="3340615" cy="658369"/>
          </a:xfrm>
          <a:prstGeom prst="rect">
            <a:avLst/>
          </a:prstGeom>
        </p:spPr>
      </p:pic>
    </p:spTree>
    <p:extLst>
      <p:ext uri="{BB962C8B-B14F-4D97-AF65-F5344CB8AC3E}">
        <p14:creationId xmlns:p14="http://schemas.microsoft.com/office/powerpoint/2010/main" val="2641498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EF3165-8D95-C846-9177-0A71E7D578BD}"/>
              </a:ext>
            </a:extLst>
          </p:cNvPr>
          <p:cNvSpPr/>
          <p:nvPr userDrawn="1"/>
        </p:nvSpPr>
        <p:spPr>
          <a:xfrm>
            <a:off x="0" y="0"/>
            <a:ext cx="9144000" cy="6858000"/>
          </a:xfrm>
          <a:prstGeom prst="rect">
            <a:avLst/>
          </a:prstGeom>
          <a:solidFill>
            <a:srgbClr val="00A0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83C0BD7F-054D-1B49-8EFB-F7F26C69BEAA}"/>
              </a:ext>
            </a:extLst>
          </p:cNvPr>
          <p:cNvSpPr/>
          <p:nvPr userDrawn="1"/>
        </p:nvSpPr>
        <p:spPr>
          <a:xfrm>
            <a:off x="-129989" y="-189706"/>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5">
            <a:extLst>
              <a:ext uri="{FF2B5EF4-FFF2-40B4-BE49-F238E27FC236}">
                <a16:creationId xmlns:a16="http://schemas.microsoft.com/office/drawing/2014/main" id="{692868ED-CA6E-9645-8540-656C0FBF450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2"/>
          <a:stretch>
            <a:fillRect/>
          </a:stretch>
        </p:blipFill>
        <p:spPr>
          <a:xfrm>
            <a:off x="2901692" y="3099815"/>
            <a:ext cx="3340615" cy="658369"/>
          </a:xfrm>
          <a:prstGeom prst="rect">
            <a:avLst/>
          </a:prstGeom>
        </p:spPr>
      </p:pic>
    </p:spTree>
    <p:extLst>
      <p:ext uri="{BB962C8B-B14F-4D97-AF65-F5344CB8AC3E}">
        <p14:creationId xmlns:p14="http://schemas.microsoft.com/office/powerpoint/2010/main" val="3023979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A5D3F1D4-AD75-DB47-B2A7-86A56BC9684F}"/>
              </a:ext>
            </a:extLst>
          </p:cNvPr>
          <p:cNvSpPr/>
          <p:nvPr userDrawn="1"/>
        </p:nvSpPr>
        <p:spPr>
          <a:xfrm>
            <a:off x="-188257" y="-62630"/>
            <a:ext cx="5085567" cy="1019877"/>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40013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000F1462-3B28-5349-88B7-A74020FBE363}"/>
              </a:ext>
            </a:extLst>
          </p:cNvPr>
          <p:cNvSpPr/>
          <p:nvPr userDrawn="1"/>
        </p:nvSpPr>
        <p:spPr>
          <a:xfrm>
            <a:off x="-188257" y="-62630"/>
            <a:ext cx="5085567" cy="1019877"/>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59694A82-36C5-754D-B640-E581252E4AFF}"/>
              </a:ext>
            </a:extLst>
          </p:cNvPr>
          <p:cNvSpPr>
            <a:spLocks noGrp="1"/>
          </p:cNvSpPr>
          <p:nvPr>
            <p:ph type="ctrTitle" hasCustomPrompt="1"/>
          </p:nvPr>
        </p:nvSpPr>
        <p:spPr>
          <a:xfrm>
            <a:off x="396799" y="1981786"/>
            <a:ext cx="6330823" cy="575403"/>
          </a:xfrm>
        </p:spPr>
        <p:txBody>
          <a:bodyPr anchor="b">
            <a:normAutofit/>
          </a:bodyPr>
          <a:lstStyle>
            <a:lvl1pPr algn="l">
              <a:defRPr sz="1600" b="1" i="0">
                <a:solidFill>
                  <a:schemeClr val="accent1"/>
                </a:solidFill>
                <a:latin typeface="Arial" panose="020B0604020202020204" pitchFamily="34" charset="0"/>
                <a:cs typeface="Arial" panose="020B0604020202020204" pitchFamily="34" charset="0"/>
              </a:defRPr>
            </a:lvl1pPr>
          </a:lstStyle>
          <a:p>
            <a:r>
              <a:rPr lang="en-US" dirty="0"/>
              <a:t>PARAGRAPH HEADER 16PT</a:t>
            </a:r>
          </a:p>
        </p:txBody>
      </p:sp>
      <p:cxnSp>
        <p:nvCxnSpPr>
          <p:cNvPr id="10" name="Straight Connector 9">
            <a:extLst>
              <a:ext uri="{FF2B5EF4-FFF2-40B4-BE49-F238E27FC236}">
                <a16:creationId xmlns:a16="http://schemas.microsoft.com/office/drawing/2014/main" id="{D757E3C8-D454-0845-BC1C-069AE1349D47}"/>
              </a:ext>
            </a:extLst>
          </p:cNvPr>
          <p:cNvCxnSpPr/>
          <p:nvPr userDrawn="1"/>
        </p:nvCxnSpPr>
        <p:spPr>
          <a:xfrm>
            <a:off x="476313" y="1619377"/>
            <a:ext cx="59358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0CED1D17-0A07-F543-970F-241282B1E960}"/>
              </a:ext>
            </a:extLst>
          </p:cNvPr>
          <p:cNvSpPr>
            <a:spLocks noGrp="1"/>
          </p:cNvSpPr>
          <p:nvPr>
            <p:ph type="body" sz="quarter" idx="10" hasCustomPrompt="1"/>
          </p:nvPr>
        </p:nvSpPr>
        <p:spPr>
          <a:xfrm>
            <a:off x="396798" y="2732632"/>
            <a:ext cx="8190611" cy="2681287"/>
          </a:xfrm>
        </p:spPr>
        <p:txBody>
          <a:bodyPr numCol="1" spcCol="365760">
            <a:normAutofit/>
          </a:bodyPr>
          <a:lstStyle>
            <a:lvl1pPr marL="0" indent="0">
              <a:buNone/>
              <a:defRPr sz="1400"/>
            </a:lvl1pPr>
            <a:lvl2pPr>
              <a:defRPr sz="1400"/>
            </a:lvl2pPr>
            <a:lvl3pPr>
              <a:defRPr sz="1400"/>
            </a:lvl3pPr>
            <a:lvl4pPr>
              <a:defRPr sz="1400"/>
            </a:lvl4pPr>
            <a:lvl5pPr>
              <a:defRPr sz="1400"/>
            </a:lvl5pPr>
          </a:lstStyle>
          <a:p>
            <a:pPr>
              <a:lnSpc>
                <a:spcPct val="150000"/>
              </a:lnSpc>
            </a:pPr>
            <a:r>
              <a:rPr lang="en-US" sz="1400" dirty="0">
                <a:latin typeface="Arial" panose="020B0604020202020204" pitchFamily="34" charset="0"/>
                <a:cs typeface="Arial" panose="020B0604020202020204" pitchFamily="34" charset="0"/>
              </a:rPr>
              <a:t>Paragraph text 14pt. Lorem ipsum dolor sit </a:t>
            </a:r>
            <a:r>
              <a:rPr lang="en-US" sz="1400" dirty="0" err="1">
                <a:latin typeface="Arial" panose="020B0604020202020204" pitchFamily="34" charset="0"/>
                <a:cs typeface="Arial" panose="020B0604020202020204" pitchFamily="34" charset="0"/>
              </a:rPr>
              <a:t>amet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consectetuer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adipiscing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nonummy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nibh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euismod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tincidunt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laoreet</a:t>
            </a:r>
            <a:r>
              <a:rPr lang="en-US" sz="1400" dirty="0">
                <a:latin typeface="Arial" panose="020B0604020202020204" pitchFamily="34" charset="0"/>
                <a:cs typeface="Arial" panose="020B0604020202020204" pitchFamily="34" charset="0"/>
              </a:rPr>
              <a:t> dolore magna </a:t>
            </a:r>
            <a:r>
              <a:rPr lang="en-US" sz="1400" dirty="0" err="1">
                <a:latin typeface="Arial" panose="020B0604020202020204" pitchFamily="34" charset="0"/>
                <a:cs typeface="Arial" panose="020B0604020202020204" pitchFamily="34" charset="0"/>
              </a:rPr>
              <a:t>aliquam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volutpat</a:t>
            </a:r>
            <a:r>
              <a:rPr lang="en-US" sz="1400" dirty="0">
                <a:latin typeface="Arial" panose="020B0604020202020204" pitchFamily="34" charset="0"/>
                <a:cs typeface="Arial" panose="020B0604020202020204" pitchFamily="34" charset="0"/>
              </a:rPr>
              <a:t>. Ut </a:t>
            </a:r>
            <a:r>
              <a:rPr lang="en-US" sz="1400" dirty="0" err="1">
                <a:latin typeface="Arial" panose="020B0604020202020204" pitchFamily="34" charset="0"/>
                <a:cs typeface="Arial" panose="020B0604020202020204" pitchFamily="34" charset="0"/>
              </a:rPr>
              <a:t>wisi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enim</a:t>
            </a:r>
            <a:r>
              <a:rPr lang="en-US" sz="1400" dirty="0">
                <a:latin typeface="Arial" panose="020B0604020202020204" pitchFamily="34" charset="0"/>
                <a:cs typeface="Arial" panose="020B0604020202020204" pitchFamily="34" charset="0"/>
              </a:rPr>
              <a:t> ad  minim </a:t>
            </a:r>
            <a:r>
              <a:rPr lang="en-US" sz="1400" dirty="0" err="1">
                <a:latin typeface="Arial" panose="020B0604020202020204" pitchFamily="34" charset="0"/>
                <a:cs typeface="Arial" panose="020B0604020202020204" pitchFamily="34" charset="0"/>
              </a:rPr>
              <a:t>veniam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nostrud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exerci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ullamcorper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suscipit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lobortis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nisl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aliquip</a:t>
            </a:r>
            <a:r>
              <a:rPr lang="en-US" sz="1400" dirty="0">
                <a:latin typeface="Arial" panose="020B0604020202020204" pitchFamily="34" charset="0"/>
                <a:cs typeface="Arial" panose="020B0604020202020204" pitchFamily="34" charset="0"/>
              </a:rPr>
              <a:t> ex </a:t>
            </a:r>
            <a:r>
              <a:rPr lang="en-US" sz="1400" dirty="0" err="1">
                <a:latin typeface="Arial" panose="020B0604020202020204" pitchFamily="34" charset="0"/>
                <a:cs typeface="Arial" panose="020B0604020202020204" pitchFamily="34" charset="0"/>
              </a:rPr>
              <a:t>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commodo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Duis </a:t>
            </a:r>
            <a:r>
              <a:rPr lang="en-US" sz="1400" dirty="0" err="1">
                <a:latin typeface="Arial" panose="020B0604020202020204" pitchFamily="34" charset="0"/>
                <a:cs typeface="Arial" panose="020B0604020202020204" pitchFamily="34" charset="0"/>
              </a:rPr>
              <a:t>autem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iriure</a:t>
            </a:r>
            <a:r>
              <a:rPr lang="en-US" sz="1400" dirty="0">
                <a:latin typeface="Arial" panose="020B0604020202020204" pitchFamily="34" charset="0"/>
                <a:cs typeface="Arial" panose="020B0604020202020204" pitchFamily="34" charset="0"/>
              </a:rPr>
              <a:t> dolor in </a:t>
            </a:r>
            <a:r>
              <a:rPr lang="en-US" sz="1400" dirty="0" err="1">
                <a:latin typeface="Arial" panose="020B0604020202020204" pitchFamily="34" charset="0"/>
                <a:cs typeface="Arial" panose="020B0604020202020204" pitchFamily="34" charset="0"/>
              </a:rPr>
              <a:t>hendrerit</a:t>
            </a:r>
            <a:r>
              <a:rPr lang="en-US" sz="1400" dirty="0">
                <a:latin typeface="Arial" panose="020B0604020202020204" pitchFamily="34" charset="0"/>
                <a:cs typeface="Arial" panose="020B0604020202020204" pitchFamily="34" charset="0"/>
              </a:rPr>
              <a:t> in </a:t>
            </a:r>
            <a:r>
              <a:rPr lang="en-US" sz="1400" dirty="0" err="1">
                <a:latin typeface="Arial" panose="020B0604020202020204" pitchFamily="34" charset="0"/>
                <a:cs typeface="Arial" panose="020B0604020202020204" pitchFamily="34" charset="0"/>
              </a:rPr>
              <a:t>vulputate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molestie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illum</a:t>
            </a:r>
            <a:r>
              <a:rPr lang="en-US" sz="1400" dirty="0">
                <a:latin typeface="Arial" panose="020B0604020202020204" pitchFamily="34" charset="0"/>
                <a:cs typeface="Arial" panose="020B0604020202020204" pitchFamily="34" charset="0"/>
              </a:rPr>
              <a:t> dolore </a:t>
            </a:r>
            <a:r>
              <a:rPr lang="en-US" sz="1400" dirty="0" err="1">
                <a:latin typeface="Arial" panose="020B0604020202020204" pitchFamily="34" charset="0"/>
                <a:cs typeface="Arial" panose="020B0604020202020204" pitchFamily="34" charset="0"/>
              </a:rPr>
              <a:t>eu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feugiat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nulla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facilisis</a:t>
            </a:r>
            <a:r>
              <a:rPr lang="en-US" sz="1400" dirty="0">
                <a:latin typeface="Arial" panose="020B0604020202020204" pitchFamily="34" charset="0"/>
                <a:cs typeface="Arial" panose="020B0604020202020204" pitchFamily="34" charset="0"/>
              </a:rPr>
              <a:t> at </a:t>
            </a:r>
            <a:r>
              <a:rPr lang="en-US" sz="1400" dirty="0" err="1">
                <a:latin typeface="Arial" panose="020B0604020202020204" pitchFamily="34" charset="0"/>
                <a:cs typeface="Arial" panose="020B0604020202020204" pitchFamily="34" charset="0"/>
              </a:rPr>
              <a:t>vero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eros</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accumsan</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iusto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odio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dignissim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praesent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luptatum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zzril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delenit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augue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duis</a:t>
            </a:r>
            <a:r>
              <a:rPr lang="en-US" sz="1400" dirty="0">
                <a:latin typeface="Arial" panose="020B0604020202020204" pitchFamily="34" charset="0"/>
                <a:cs typeface="Arial" panose="020B0604020202020204" pitchFamily="34" charset="0"/>
              </a:rPr>
              <a:t> dolore </a:t>
            </a:r>
            <a:r>
              <a:rPr lang="en-US" sz="1400" dirty="0" err="1">
                <a:latin typeface="Arial" panose="020B0604020202020204" pitchFamily="34" charset="0"/>
                <a:cs typeface="Arial" panose="020B0604020202020204" pitchFamily="34" charset="0"/>
              </a:rPr>
              <a:t>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feugait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nulla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ullamcorper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suscipit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lobortis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nisl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aliquip</a:t>
            </a:r>
            <a:r>
              <a:rPr lang="en-US" sz="1400" dirty="0">
                <a:latin typeface="Arial" panose="020B0604020202020204" pitchFamily="34" charset="0"/>
                <a:cs typeface="Arial" panose="020B0604020202020204" pitchFamily="34" charset="0"/>
              </a:rPr>
              <a:t> ex </a:t>
            </a:r>
            <a:r>
              <a:rPr lang="en-US" sz="1400" dirty="0" err="1">
                <a:latin typeface="Arial" panose="020B0604020202020204" pitchFamily="34" charset="0"/>
                <a:cs typeface="Arial" panose="020B0604020202020204" pitchFamily="34" charset="0"/>
              </a:rPr>
              <a:t>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commodo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Duis </a:t>
            </a:r>
            <a:r>
              <a:rPr lang="en-US" sz="1400" dirty="0" err="1">
                <a:latin typeface="Arial" panose="020B0604020202020204" pitchFamily="34" charset="0"/>
                <a:cs typeface="Arial" panose="020B0604020202020204" pitchFamily="34" charset="0"/>
              </a:rPr>
              <a:t>autem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iriure</a:t>
            </a:r>
            <a:r>
              <a:rPr lang="en-US" sz="1400" dirty="0">
                <a:latin typeface="Arial" panose="020B0604020202020204" pitchFamily="34" charset="0"/>
                <a:cs typeface="Arial" panose="020B0604020202020204" pitchFamily="34" charset="0"/>
              </a:rPr>
              <a:t> dolor in.</a:t>
            </a:r>
          </a:p>
        </p:txBody>
      </p:sp>
      <p:sp>
        <p:nvSpPr>
          <p:cNvPr id="12" name="Text Placeholder 17">
            <a:extLst>
              <a:ext uri="{FF2B5EF4-FFF2-40B4-BE49-F238E27FC236}">
                <a16:creationId xmlns:a16="http://schemas.microsoft.com/office/drawing/2014/main" id="{39AFFE09-F25A-7949-9A10-0D411B62DB9E}"/>
              </a:ext>
            </a:extLst>
          </p:cNvPr>
          <p:cNvSpPr>
            <a:spLocks noGrp="1"/>
          </p:cNvSpPr>
          <p:nvPr>
            <p:ph type="body" sz="quarter" idx="11" hasCustomPrompt="1"/>
          </p:nvPr>
        </p:nvSpPr>
        <p:spPr>
          <a:xfrm>
            <a:off x="370294" y="1184974"/>
            <a:ext cx="5276851" cy="576262"/>
          </a:xfrm>
        </p:spPr>
        <p:txBody>
          <a:bodyPr>
            <a:noAutofit/>
          </a:bodyPr>
          <a:lstStyle>
            <a:lvl1pPr marL="0" indent="0">
              <a:buNone/>
              <a:defRPr sz="2000" b="1">
                <a:solidFill>
                  <a:schemeClr val="accent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SLIDE TITLE 20PT ARIAL BOLD</a:t>
            </a:r>
          </a:p>
        </p:txBody>
      </p:sp>
    </p:spTree>
    <p:extLst>
      <p:ext uri="{BB962C8B-B14F-4D97-AF65-F5344CB8AC3E}">
        <p14:creationId xmlns:p14="http://schemas.microsoft.com/office/powerpoint/2010/main" val="3410344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Header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7B4664-AEA7-DA46-B1BF-5C1A85DA6A29}"/>
              </a:ext>
            </a:extLst>
          </p:cNvPr>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BC77DC48-E025-D24E-810E-675315F51825}"/>
              </a:ext>
            </a:extLst>
          </p:cNvPr>
          <p:cNvSpPr/>
          <p:nvPr userDrawn="1"/>
        </p:nvSpPr>
        <p:spPr>
          <a:xfrm>
            <a:off x="1" y="-62630"/>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5">
            <a:extLst>
              <a:ext uri="{FF2B5EF4-FFF2-40B4-BE49-F238E27FC236}">
                <a16:creationId xmlns:a16="http://schemas.microsoft.com/office/drawing/2014/main" id="{150C3F5A-EFFB-E54C-8BFF-3C86965B4C7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47E8759B-AAB2-5C40-ACA1-25B117F0FCDA}"/>
              </a:ext>
            </a:extLst>
          </p:cNvPr>
          <p:cNvSpPr>
            <a:spLocks noGrp="1"/>
          </p:cNvSpPr>
          <p:nvPr>
            <p:ph type="ctrTitle" hasCustomPrompt="1"/>
          </p:nvPr>
        </p:nvSpPr>
        <p:spPr>
          <a:xfrm>
            <a:off x="692523" y="2998301"/>
            <a:ext cx="7758953" cy="575403"/>
          </a:xfrm>
        </p:spPr>
        <p:txBody>
          <a:bodyPr anchor="b">
            <a:normAutofit/>
          </a:bodyPr>
          <a:lstStyle>
            <a:lvl1pPr algn="ctr">
              <a:defRPr sz="2400" b="1" i="0">
                <a:solidFill>
                  <a:schemeClr val="bg1"/>
                </a:solidFill>
                <a:latin typeface="Arial" panose="020B0604020202020204" pitchFamily="34" charset="0"/>
                <a:cs typeface="Arial" panose="020B0604020202020204" pitchFamily="34" charset="0"/>
              </a:defRPr>
            </a:lvl1pPr>
          </a:lstStyle>
          <a:p>
            <a:r>
              <a:rPr lang="en-US" dirty="0"/>
              <a:t>TRANSITION TITLE SLIDE 24PT ARIAL BOLD</a:t>
            </a:r>
          </a:p>
        </p:txBody>
      </p:sp>
      <p:sp>
        <p:nvSpPr>
          <p:cNvPr id="11" name="Subtitle 2">
            <a:extLst>
              <a:ext uri="{FF2B5EF4-FFF2-40B4-BE49-F238E27FC236}">
                <a16:creationId xmlns:a16="http://schemas.microsoft.com/office/drawing/2014/main" id="{43E4AA3B-01D8-ED47-A5FB-96B64DE9AF0C}"/>
              </a:ext>
            </a:extLst>
          </p:cNvPr>
          <p:cNvSpPr>
            <a:spLocks noGrp="1"/>
          </p:cNvSpPr>
          <p:nvPr>
            <p:ph type="subTitle" idx="1" hasCustomPrompt="1"/>
          </p:nvPr>
        </p:nvSpPr>
        <p:spPr>
          <a:xfrm>
            <a:off x="968188" y="3874058"/>
            <a:ext cx="7035945" cy="404274"/>
          </a:xfrm>
        </p:spPr>
        <p:txBody>
          <a:bodyPr>
            <a:norm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SUBHEADER 16PT ARIAL REGULAR </a:t>
            </a:r>
          </a:p>
        </p:txBody>
      </p:sp>
    </p:spTree>
    <p:extLst>
      <p:ext uri="{BB962C8B-B14F-4D97-AF65-F5344CB8AC3E}">
        <p14:creationId xmlns:p14="http://schemas.microsoft.com/office/powerpoint/2010/main" val="3819132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F416C-41EA-4A92-BEAC-A90B95B08EEB}"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FBAF86-6843-4D5A-8B41-EE9830163DCB}" type="slidenum">
              <a:rPr lang="en-US" smtClean="0"/>
              <a:t>‹#›</a:t>
            </a:fld>
            <a:endParaRPr lang="en-US" dirty="0"/>
          </a:p>
        </p:txBody>
      </p:sp>
    </p:spTree>
    <p:extLst>
      <p:ext uri="{BB962C8B-B14F-4D97-AF65-F5344CB8AC3E}">
        <p14:creationId xmlns:p14="http://schemas.microsoft.com/office/powerpoint/2010/main" val="110425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7B4664-AEA7-DA46-B1BF-5C1A85DA6A29}"/>
              </a:ext>
            </a:extLst>
          </p:cNvPr>
          <p:cNvSpPr/>
          <p:nvPr userDrawn="1"/>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BC77DC48-E025-D24E-810E-675315F51825}"/>
              </a:ext>
            </a:extLst>
          </p:cNvPr>
          <p:cNvSpPr/>
          <p:nvPr userDrawn="1"/>
        </p:nvSpPr>
        <p:spPr>
          <a:xfrm>
            <a:off x="1" y="-62630"/>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5">
            <a:extLst>
              <a:ext uri="{FF2B5EF4-FFF2-40B4-BE49-F238E27FC236}">
                <a16:creationId xmlns:a16="http://schemas.microsoft.com/office/drawing/2014/main" id="{150C3F5A-EFFB-E54C-8BFF-3C86965B4C7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47E8759B-AAB2-5C40-ACA1-25B117F0FCDA}"/>
              </a:ext>
            </a:extLst>
          </p:cNvPr>
          <p:cNvSpPr>
            <a:spLocks noGrp="1"/>
          </p:cNvSpPr>
          <p:nvPr>
            <p:ph type="ctrTitle" hasCustomPrompt="1"/>
          </p:nvPr>
        </p:nvSpPr>
        <p:spPr>
          <a:xfrm>
            <a:off x="692523" y="2998301"/>
            <a:ext cx="7758953" cy="575403"/>
          </a:xfrm>
        </p:spPr>
        <p:txBody>
          <a:bodyPr anchor="b">
            <a:normAutofit/>
          </a:bodyPr>
          <a:lstStyle>
            <a:lvl1pPr algn="ctr">
              <a:defRPr sz="2400" b="1" i="0">
                <a:solidFill>
                  <a:schemeClr val="bg1"/>
                </a:solidFill>
                <a:latin typeface="Arial" panose="020B0604020202020204" pitchFamily="34" charset="0"/>
                <a:cs typeface="Arial" panose="020B0604020202020204" pitchFamily="34" charset="0"/>
              </a:defRPr>
            </a:lvl1pPr>
          </a:lstStyle>
          <a:p>
            <a:r>
              <a:rPr lang="en-US" dirty="0"/>
              <a:t>TRANSITION TITLE SLIDE 24PT ARIAL BOLD</a:t>
            </a:r>
          </a:p>
        </p:txBody>
      </p:sp>
      <p:sp>
        <p:nvSpPr>
          <p:cNvPr id="11" name="Subtitle 2">
            <a:extLst>
              <a:ext uri="{FF2B5EF4-FFF2-40B4-BE49-F238E27FC236}">
                <a16:creationId xmlns:a16="http://schemas.microsoft.com/office/drawing/2014/main" id="{43E4AA3B-01D8-ED47-A5FB-96B64DE9AF0C}"/>
              </a:ext>
            </a:extLst>
          </p:cNvPr>
          <p:cNvSpPr>
            <a:spLocks noGrp="1"/>
          </p:cNvSpPr>
          <p:nvPr>
            <p:ph type="subTitle" idx="1" hasCustomPrompt="1"/>
          </p:nvPr>
        </p:nvSpPr>
        <p:spPr>
          <a:xfrm>
            <a:off x="968188" y="3874058"/>
            <a:ext cx="7035945" cy="404274"/>
          </a:xfrm>
        </p:spPr>
        <p:txBody>
          <a:bodyPr>
            <a:norm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SUBHEADER 16PT ARIAL REGULAR </a:t>
            </a:r>
          </a:p>
        </p:txBody>
      </p:sp>
    </p:spTree>
    <p:extLst>
      <p:ext uri="{BB962C8B-B14F-4D97-AF65-F5344CB8AC3E}">
        <p14:creationId xmlns:p14="http://schemas.microsoft.com/office/powerpoint/2010/main" val="3835094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7B4664-AEA7-DA46-B1BF-5C1A85DA6A29}"/>
              </a:ext>
            </a:extLst>
          </p:cNvPr>
          <p:cNvSpPr/>
          <p:nvPr userDrawn="1"/>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BC77DC48-E025-D24E-810E-675315F51825}"/>
              </a:ext>
            </a:extLst>
          </p:cNvPr>
          <p:cNvSpPr/>
          <p:nvPr userDrawn="1"/>
        </p:nvSpPr>
        <p:spPr>
          <a:xfrm>
            <a:off x="1" y="-62630"/>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5">
            <a:extLst>
              <a:ext uri="{FF2B5EF4-FFF2-40B4-BE49-F238E27FC236}">
                <a16:creationId xmlns:a16="http://schemas.microsoft.com/office/drawing/2014/main" id="{150C3F5A-EFFB-E54C-8BFF-3C86965B4C7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47E8759B-AAB2-5C40-ACA1-25B117F0FCDA}"/>
              </a:ext>
            </a:extLst>
          </p:cNvPr>
          <p:cNvSpPr>
            <a:spLocks noGrp="1"/>
          </p:cNvSpPr>
          <p:nvPr>
            <p:ph type="ctrTitle" hasCustomPrompt="1"/>
          </p:nvPr>
        </p:nvSpPr>
        <p:spPr>
          <a:xfrm>
            <a:off x="692523" y="2998301"/>
            <a:ext cx="7758953" cy="575403"/>
          </a:xfrm>
        </p:spPr>
        <p:txBody>
          <a:bodyPr anchor="b">
            <a:normAutofit/>
          </a:bodyPr>
          <a:lstStyle>
            <a:lvl1pPr algn="ctr">
              <a:defRPr sz="2400" b="1" i="0">
                <a:solidFill>
                  <a:schemeClr val="bg1"/>
                </a:solidFill>
                <a:latin typeface="Arial" panose="020B0604020202020204" pitchFamily="34" charset="0"/>
                <a:cs typeface="Arial" panose="020B0604020202020204" pitchFamily="34" charset="0"/>
              </a:defRPr>
            </a:lvl1pPr>
          </a:lstStyle>
          <a:p>
            <a:r>
              <a:rPr lang="en-US" dirty="0"/>
              <a:t>TRANSITION TITLE SLIDE 24PT ARIAL BOLD</a:t>
            </a:r>
          </a:p>
        </p:txBody>
      </p:sp>
      <p:sp>
        <p:nvSpPr>
          <p:cNvPr id="11" name="Subtitle 2">
            <a:extLst>
              <a:ext uri="{FF2B5EF4-FFF2-40B4-BE49-F238E27FC236}">
                <a16:creationId xmlns:a16="http://schemas.microsoft.com/office/drawing/2014/main" id="{43E4AA3B-01D8-ED47-A5FB-96B64DE9AF0C}"/>
              </a:ext>
            </a:extLst>
          </p:cNvPr>
          <p:cNvSpPr>
            <a:spLocks noGrp="1"/>
          </p:cNvSpPr>
          <p:nvPr>
            <p:ph type="subTitle" idx="1" hasCustomPrompt="1"/>
          </p:nvPr>
        </p:nvSpPr>
        <p:spPr>
          <a:xfrm>
            <a:off x="968188" y="3874058"/>
            <a:ext cx="7035945" cy="404274"/>
          </a:xfrm>
        </p:spPr>
        <p:txBody>
          <a:bodyPr>
            <a:normAutofit/>
          </a:bodyPr>
          <a:lstStyle>
            <a:lvl1pPr marL="0" indent="0" algn="ctr">
              <a:buNone/>
              <a:defRPr sz="1600"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SUBHEADER 16PT ARIAL REGULAR </a:t>
            </a:r>
          </a:p>
        </p:txBody>
      </p:sp>
    </p:spTree>
    <p:extLst>
      <p:ext uri="{BB962C8B-B14F-4D97-AF65-F5344CB8AC3E}">
        <p14:creationId xmlns:p14="http://schemas.microsoft.com/office/powerpoint/2010/main" val="2008079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No Logo">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C87350AE-E35B-0547-B941-28A9290CE172}"/>
              </a:ext>
            </a:extLst>
          </p:cNvPr>
          <p:cNvSpPr/>
          <p:nvPr userDrawn="1"/>
        </p:nvSpPr>
        <p:spPr>
          <a:xfrm>
            <a:off x="-9053" y="6219731"/>
            <a:ext cx="9162106" cy="638269"/>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0">
            <a:extLst>
              <a:ext uri="{FF2B5EF4-FFF2-40B4-BE49-F238E27FC236}">
                <a16:creationId xmlns:a16="http://schemas.microsoft.com/office/drawing/2014/main" id="{6F937B14-539C-A843-B863-5D269E51060F}"/>
              </a:ext>
            </a:extLst>
          </p:cNvPr>
          <p:cNvSpPr>
            <a:spLocks noGrp="1"/>
          </p:cNvSpPr>
          <p:nvPr>
            <p:ph type="title"/>
          </p:nvPr>
        </p:nvSpPr>
        <p:spPr>
          <a:xfrm>
            <a:off x="612351" y="384097"/>
            <a:ext cx="7886700" cy="809703"/>
          </a:xfrm>
        </p:spPr>
        <p:txBody>
          <a:bodyPr>
            <a:normAutofit/>
          </a:bodyPr>
          <a:lstStyle>
            <a:lvl1pPr algn="ctr">
              <a:defRPr sz="2000" b="1" i="0">
                <a:solidFill>
                  <a:srgbClr val="004A9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Box 12">
            <a:extLst>
              <a:ext uri="{FF2B5EF4-FFF2-40B4-BE49-F238E27FC236}">
                <a16:creationId xmlns:a16="http://schemas.microsoft.com/office/drawing/2014/main" id="{2C139300-6558-6847-B72E-51EBEDD8510D}"/>
              </a:ext>
            </a:extLst>
          </p:cNvPr>
          <p:cNvSpPr txBox="1"/>
          <p:nvPr userDrawn="1"/>
        </p:nvSpPr>
        <p:spPr>
          <a:xfrm>
            <a:off x="1866900" y="999957"/>
            <a:ext cx="184731" cy="369332"/>
          </a:xfrm>
          <a:prstGeom prst="rect">
            <a:avLst/>
          </a:prstGeom>
          <a:noFill/>
        </p:spPr>
        <p:txBody>
          <a:bodyPr wrap="none" rtlCol="0">
            <a:spAutoFit/>
          </a:bodyPr>
          <a:lstStyle/>
          <a:p>
            <a:endParaRPr lang="en-US"/>
          </a:p>
        </p:txBody>
      </p:sp>
      <p:sp>
        <p:nvSpPr>
          <p:cNvPr id="4" name="Slide Number Placeholder 3">
            <a:extLst>
              <a:ext uri="{FF2B5EF4-FFF2-40B4-BE49-F238E27FC236}">
                <a16:creationId xmlns:a16="http://schemas.microsoft.com/office/drawing/2014/main" id="{A4B28C20-4318-430D-88D1-629986A7BFFD}"/>
              </a:ext>
            </a:extLst>
          </p:cNvPr>
          <p:cNvSpPr>
            <a:spLocks noGrp="1"/>
          </p:cNvSpPr>
          <p:nvPr>
            <p:ph type="sldNum" sz="quarter" idx="14"/>
          </p:nvPr>
        </p:nvSpPr>
        <p:spPr/>
        <p:txBody>
          <a:bodyPr/>
          <a:lstStyle>
            <a:lvl1pPr>
              <a:defRPr>
                <a:solidFill>
                  <a:schemeClr val="tx1"/>
                </a:solidFill>
              </a:defRPr>
            </a:lvl1pPr>
          </a:lstStyle>
          <a:p>
            <a:fld id="{C0A4B3AC-E61F-402C-9E05-832867AF99DC}" type="slidenum">
              <a:rPr lang="en-US" smtClean="0"/>
              <a:pPr/>
              <a:t>‹#›</a:t>
            </a:fld>
            <a:endParaRPr lang="en-US" dirty="0"/>
          </a:p>
        </p:txBody>
      </p:sp>
    </p:spTree>
    <p:extLst>
      <p:ext uri="{BB962C8B-B14F-4D97-AF65-F5344CB8AC3E}">
        <p14:creationId xmlns:p14="http://schemas.microsoft.com/office/powerpoint/2010/main" val="2234018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5BE3EE97-C152-8E4A-94B7-8DD5C84BBDFF}"/>
              </a:ext>
            </a:extLst>
          </p:cNvPr>
          <p:cNvSpPr/>
          <p:nvPr userDrawn="1"/>
        </p:nvSpPr>
        <p:spPr>
          <a:xfrm>
            <a:off x="1" y="-96649"/>
            <a:ext cx="6945542" cy="1857177"/>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rgbClr val="00A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5">
            <a:extLst>
              <a:ext uri="{FF2B5EF4-FFF2-40B4-BE49-F238E27FC236}">
                <a16:creationId xmlns:a16="http://schemas.microsoft.com/office/drawing/2014/main" id="{FA89BB57-0771-AF4C-B2AC-3C3EEAF8F210}"/>
              </a:ext>
            </a:extLst>
          </p:cNvPr>
          <p:cNvSpPr/>
          <p:nvPr userDrawn="1"/>
        </p:nvSpPr>
        <p:spPr>
          <a:xfrm>
            <a:off x="5775471" y="6006354"/>
            <a:ext cx="3368529" cy="893412"/>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69CF186A-9535-A248-96A1-978CBB8FCCC0}"/>
              </a:ext>
            </a:extLst>
          </p:cNvPr>
          <p:cNvPicPr>
            <a:picLocks noChangeAspect="1"/>
          </p:cNvPicPr>
          <p:nvPr userDrawn="1"/>
        </p:nvPicPr>
        <p:blipFill>
          <a:blip r:embed="rId2"/>
          <a:stretch>
            <a:fillRect/>
          </a:stretch>
        </p:blipFill>
        <p:spPr>
          <a:xfrm>
            <a:off x="3320275" y="1889410"/>
            <a:ext cx="2503450" cy="972865"/>
          </a:xfrm>
          <a:prstGeom prst="rect">
            <a:avLst/>
          </a:prstGeom>
        </p:spPr>
      </p:pic>
      <p:sp>
        <p:nvSpPr>
          <p:cNvPr id="10" name="TextBox 9">
            <a:extLst>
              <a:ext uri="{FF2B5EF4-FFF2-40B4-BE49-F238E27FC236}">
                <a16:creationId xmlns:a16="http://schemas.microsoft.com/office/drawing/2014/main" id="{B2C6AE41-AACE-8744-9E76-B68AA706E736}"/>
              </a:ext>
            </a:extLst>
          </p:cNvPr>
          <p:cNvSpPr txBox="1"/>
          <p:nvPr userDrawn="1"/>
        </p:nvSpPr>
        <p:spPr>
          <a:xfrm>
            <a:off x="345304" y="6222228"/>
            <a:ext cx="4646278" cy="403957"/>
          </a:xfrm>
          <a:prstGeom prst="rect">
            <a:avLst/>
          </a:prstGeom>
          <a:noFill/>
        </p:spPr>
        <p:txBody>
          <a:bodyPr wrap="square" rtlCol="0">
            <a:spAutoFit/>
          </a:bodyPr>
          <a:lstStyle/>
          <a:p>
            <a:r>
              <a:rPr lang="en-US" sz="675" b="0" i="0" kern="1200" dirty="0">
                <a:solidFill>
                  <a:schemeClr val="bg2">
                    <a:lumMod val="75000"/>
                  </a:schemeClr>
                </a:solidFill>
                <a:effectLst/>
                <a:latin typeface="Arial" panose="020B0604020202020204" pitchFamily="34" charset="0"/>
                <a:ea typeface="+mn-ea"/>
                <a:cs typeface="Arial" panose="020B0604020202020204" pitchFamily="34" charset="0"/>
              </a:rPr>
              <a:t>The following report is proprietary information and constitutes trade secrets of The </a:t>
            </a:r>
            <a:r>
              <a:rPr lang="en-US" sz="675" b="0" i="0" kern="1200" dirty="0" err="1">
                <a:solidFill>
                  <a:schemeClr val="bg2">
                    <a:lumMod val="75000"/>
                  </a:schemeClr>
                </a:solidFill>
                <a:effectLst/>
                <a:latin typeface="Arial" panose="020B0604020202020204" pitchFamily="34" charset="0"/>
                <a:ea typeface="+mn-ea"/>
                <a:cs typeface="Arial" panose="020B0604020202020204" pitchFamily="34" charset="0"/>
              </a:rPr>
              <a:t>MetroHealth</a:t>
            </a:r>
            <a:r>
              <a:rPr lang="en-US" sz="675" b="0" i="0" kern="1200" dirty="0">
                <a:solidFill>
                  <a:schemeClr val="bg2">
                    <a:lumMod val="75000"/>
                  </a:schemeClr>
                </a:solidFill>
                <a:effectLst/>
                <a:latin typeface="Arial" panose="020B0604020202020204" pitchFamily="34" charset="0"/>
                <a:ea typeface="+mn-ea"/>
                <a:cs typeface="Arial" panose="020B0604020202020204" pitchFamily="34" charset="0"/>
              </a:rPr>
              <a:t> System and may not be disclosed in whole or part to any external parties without the express consent of The </a:t>
            </a:r>
            <a:r>
              <a:rPr lang="en-US" sz="675" b="0" i="0" kern="1200" dirty="0" err="1">
                <a:solidFill>
                  <a:schemeClr val="bg2">
                    <a:lumMod val="75000"/>
                  </a:schemeClr>
                </a:solidFill>
                <a:effectLst/>
                <a:latin typeface="Arial" panose="020B0604020202020204" pitchFamily="34" charset="0"/>
                <a:ea typeface="+mn-ea"/>
                <a:cs typeface="Arial" panose="020B0604020202020204" pitchFamily="34" charset="0"/>
              </a:rPr>
              <a:t>MetroHealth</a:t>
            </a:r>
            <a:r>
              <a:rPr lang="en-US" sz="675" b="0" i="0" kern="1200" dirty="0">
                <a:solidFill>
                  <a:schemeClr val="bg2">
                    <a:lumMod val="75000"/>
                  </a:schemeClr>
                </a:solidFill>
                <a:effectLst/>
                <a:latin typeface="Arial" panose="020B0604020202020204" pitchFamily="34" charset="0"/>
                <a:ea typeface="+mn-ea"/>
                <a:cs typeface="Arial" panose="020B0604020202020204" pitchFamily="34" charset="0"/>
              </a:rPr>
              <a:t> System. This document is intended to be used internally for The MetroHealth System discussion.</a:t>
            </a:r>
            <a:endParaRPr lang="en-US" sz="675" dirty="0">
              <a:solidFill>
                <a:schemeClr val="bg2">
                  <a:lumMod val="75000"/>
                </a:schemeClr>
              </a:solidFill>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87884673-FECB-A849-BBA2-C2B9DA6A9931}"/>
              </a:ext>
            </a:extLst>
          </p:cNvPr>
          <p:cNvSpPr>
            <a:spLocks noGrp="1"/>
          </p:cNvSpPr>
          <p:nvPr>
            <p:ph type="body" sz="quarter" idx="13" hasCustomPrompt="1"/>
          </p:nvPr>
        </p:nvSpPr>
        <p:spPr>
          <a:xfrm>
            <a:off x="345305" y="3420319"/>
            <a:ext cx="8457242" cy="817729"/>
          </a:xfrm>
        </p:spPr>
        <p:txBody>
          <a:bodyPr>
            <a:noAutofit/>
          </a:bodyPr>
          <a:lstStyle>
            <a:lvl1pPr marL="0" indent="0" algn="ctr">
              <a:buNone/>
              <a:defRPr sz="2100" b="1" i="0">
                <a:solidFill>
                  <a:srgbClr val="004A98"/>
                </a:solidFill>
                <a:latin typeface="Arial" panose="020B0604020202020204" pitchFamily="34" charset="0"/>
                <a:cs typeface="Arial" panose="020B0604020202020204" pitchFamily="34" charset="0"/>
              </a:defRPr>
            </a:lvl1pPr>
          </a:lstStyle>
          <a:p>
            <a:pPr lvl="0"/>
            <a:r>
              <a:rPr lang="en-US" dirty="0"/>
              <a:t>PRESENTATION TITLE HERE 28PT ARIAL BOLD</a:t>
            </a:r>
          </a:p>
        </p:txBody>
      </p:sp>
      <p:sp>
        <p:nvSpPr>
          <p:cNvPr id="16" name="Text Placeholder 15">
            <a:extLst>
              <a:ext uri="{FF2B5EF4-FFF2-40B4-BE49-F238E27FC236}">
                <a16:creationId xmlns:a16="http://schemas.microsoft.com/office/drawing/2014/main" id="{43AF7BE6-DB48-5E40-8E40-E44E50BFDEDD}"/>
              </a:ext>
            </a:extLst>
          </p:cNvPr>
          <p:cNvSpPr>
            <a:spLocks noGrp="1"/>
          </p:cNvSpPr>
          <p:nvPr>
            <p:ph type="body" sz="quarter" idx="14" hasCustomPrompt="1"/>
          </p:nvPr>
        </p:nvSpPr>
        <p:spPr>
          <a:xfrm>
            <a:off x="1940282" y="4522066"/>
            <a:ext cx="5460206" cy="461665"/>
          </a:xfrm>
        </p:spPr>
        <p:txBody>
          <a:bodyPr>
            <a:normAutofit/>
          </a:bodyPr>
          <a:lstStyle>
            <a:lvl1pPr marL="0" indent="0" algn="ctr">
              <a:buNone/>
              <a:defRPr sz="1500">
                <a:latin typeface="Arial" panose="020B0604020202020204" pitchFamily="34" charset="0"/>
                <a:cs typeface="Arial" panose="020B0604020202020204" pitchFamily="34" charset="0"/>
              </a:defRPr>
            </a:lvl1pPr>
          </a:lstStyle>
          <a:p>
            <a:pPr lvl="0"/>
            <a:r>
              <a:rPr lang="en-US" dirty="0"/>
              <a:t>Presenter 20pt Arial Regular</a:t>
            </a:r>
          </a:p>
        </p:txBody>
      </p:sp>
    </p:spTree>
    <p:extLst>
      <p:ext uri="{BB962C8B-B14F-4D97-AF65-F5344CB8AC3E}">
        <p14:creationId xmlns:p14="http://schemas.microsoft.com/office/powerpoint/2010/main" val="3740254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7884673-FECB-A849-BBA2-C2B9DA6A9931}"/>
              </a:ext>
            </a:extLst>
          </p:cNvPr>
          <p:cNvSpPr>
            <a:spLocks noGrp="1"/>
          </p:cNvSpPr>
          <p:nvPr>
            <p:ph type="body" sz="quarter" idx="13" hasCustomPrompt="1"/>
          </p:nvPr>
        </p:nvSpPr>
        <p:spPr>
          <a:xfrm>
            <a:off x="345305" y="653971"/>
            <a:ext cx="8457242" cy="572946"/>
          </a:xfrm>
        </p:spPr>
        <p:txBody>
          <a:bodyPr>
            <a:noAutofit/>
          </a:bodyPr>
          <a:lstStyle>
            <a:lvl1pPr marL="0" indent="0" algn="ctr">
              <a:buNone/>
              <a:defRPr sz="2100" b="1" i="0">
                <a:solidFill>
                  <a:srgbClr val="004A98"/>
                </a:solidFill>
                <a:latin typeface="Arial" panose="020B0604020202020204" pitchFamily="34" charset="0"/>
                <a:cs typeface="Arial" panose="020B0604020202020204" pitchFamily="34" charset="0"/>
              </a:defRPr>
            </a:lvl1pPr>
          </a:lstStyle>
          <a:p>
            <a:pPr lvl="0"/>
            <a:r>
              <a:rPr lang="en-US" dirty="0"/>
              <a:t>Title Here</a:t>
            </a:r>
          </a:p>
        </p:txBody>
      </p:sp>
      <p:sp>
        <p:nvSpPr>
          <p:cNvPr id="16" name="Text Placeholder 15">
            <a:extLst>
              <a:ext uri="{FF2B5EF4-FFF2-40B4-BE49-F238E27FC236}">
                <a16:creationId xmlns:a16="http://schemas.microsoft.com/office/drawing/2014/main" id="{43AF7BE6-DB48-5E40-8E40-E44E50BFDEDD}"/>
              </a:ext>
            </a:extLst>
          </p:cNvPr>
          <p:cNvSpPr>
            <a:spLocks noGrp="1"/>
          </p:cNvSpPr>
          <p:nvPr>
            <p:ph type="body" sz="quarter" idx="14" hasCustomPrompt="1"/>
          </p:nvPr>
        </p:nvSpPr>
        <p:spPr>
          <a:xfrm>
            <a:off x="345281" y="1615392"/>
            <a:ext cx="8457242" cy="461665"/>
          </a:xfrm>
        </p:spPr>
        <p:txBody>
          <a:bodyPr>
            <a:normAutofit/>
          </a:bodyPr>
          <a:lstStyle>
            <a:lvl1pPr marL="0" indent="0" algn="ctr">
              <a:buNone/>
              <a:defRPr sz="1350" b="1">
                <a:solidFill>
                  <a:srgbClr val="00AAA6"/>
                </a:solidFill>
                <a:latin typeface="Arial" panose="020B0604020202020204" pitchFamily="34" charset="0"/>
                <a:cs typeface="Arial" panose="020B0604020202020204" pitchFamily="34" charset="0"/>
              </a:defRPr>
            </a:lvl1pPr>
          </a:lstStyle>
          <a:p>
            <a:pPr lvl="0"/>
            <a:r>
              <a:rPr lang="en-US" dirty="0"/>
              <a:t>Paragraph Header 18pt</a:t>
            </a:r>
          </a:p>
        </p:txBody>
      </p:sp>
      <p:sp>
        <p:nvSpPr>
          <p:cNvPr id="11" name="Rectangle 6">
            <a:extLst>
              <a:ext uri="{FF2B5EF4-FFF2-40B4-BE49-F238E27FC236}">
                <a16:creationId xmlns:a16="http://schemas.microsoft.com/office/drawing/2014/main" id="{B001CDA8-4C66-6D47-BB84-CDA4CD000006}"/>
              </a:ext>
            </a:extLst>
          </p:cNvPr>
          <p:cNvSpPr/>
          <p:nvPr userDrawn="1"/>
        </p:nvSpPr>
        <p:spPr>
          <a:xfrm>
            <a:off x="-6791" y="6008027"/>
            <a:ext cx="9150791" cy="849974"/>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06074ACB-0B0E-2645-82F7-4D2B788DDA52}"/>
              </a:ext>
            </a:extLst>
          </p:cNvPr>
          <p:cNvPicPr>
            <a:picLocks noChangeAspect="1"/>
          </p:cNvPicPr>
          <p:nvPr userDrawn="1"/>
        </p:nvPicPr>
        <p:blipFill>
          <a:blip r:embed="rId2"/>
          <a:stretch>
            <a:fillRect/>
          </a:stretch>
        </p:blipFill>
        <p:spPr>
          <a:xfrm>
            <a:off x="3771571" y="5508169"/>
            <a:ext cx="1604711" cy="431177"/>
          </a:xfrm>
          <a:prstGeom prst="rect">
            <a:avLst/>
          </a:prstGeom>
        </p:spPr>
      </p:pic>
      <p:sp>
        <p:nvSpPr>
          <p:cNvPr id="3" name="Text Placeholder 2">
            <a:extLst>
              <a:ext uri="{FF2B5EF4-FFF2-40B4-BE49-F238E27FC236}">
                <a16:creationId xmlns:a16="http://schemas.microsoft.com/office/drawing/2014/main" id="{61AF4F30-AED8-C04A-96F7-EE76488339A1}"/>
              </a:ext>
            </a:extLst>
          </p:cNvPr>
          <p:cNvSpPr>
            <a:spLocks noGrp="1"/>
          </p:cNvSpPr>
          <p:nvPr>
            <p:ph type="body" sz="quarter" idx="15" hasCustomPrompt="1"/>
          </p:nvPr>
        </p:nvSpPr>
        <p:spPr>
          <a:xfrm>
            <a:off x="345282" y="2408239"/>
            <a:ext cx="8457010" cy="2765425"/>
          </a:xfrm>
        </p:spPr>
        <p:txBody>
          <a:bodyPr>
            <a:noAutofit/>
          </a:bodyPr>
          <a:lstStyle>
            <a:lvl1pPr marL="0" indent="0">
              <a:buNone/>
              <a:defRPr sz="1200"/>
            </a:lvl1pPr>
          </a:lstStyle>
          <a:p>
            <a:pPr>
              <a:lnSpc>
                <a:spcPct val="150000"/>
              </a:lnSpc>
            </a:pPr>
            <a:r>
              <a:rPr lang="en-US" dirty="0">
                <a:solidFill>
                  <a:schemeClr val="tx1"/>
                </a:solidFill>
                <a:latin typeface="Arial" panose="020B0604020202020204" pitchFamily="34" charset="0"/>
                <a:cs typeface="Arial" panose="020B0604020202020204" pitchFamily="34" charset="0"/>
              </a:rPr>
              <a:t>Paragraph text 16pt. Lorem ipsum dolor sit </a:t>
            </a:r>
            <a:r>
              <a:rPr lang="en-US" dirty="0" err="1">
                <a:solidFill>
                  <a:schemeClr val="tx1"/>
                </a:solidFill>
                <a:latin typeface="Arial" panose="020B0604020202020204" pitchFamily="34" charset="0"/>
                <a:cs typeface="Arial" panose="020B0604020202020204" pitchFamily="34" charset="0"/>
              </a:rPr>
              <a:t>amet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consectetuer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adipiscing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nonummy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nibh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euismod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tincidunt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laoreet</a:t>
            </a:r>
            <a:r>
              <a:rPr lang="en-US" dirty="0">
                <a:solidFill>
                  <a:schemeClr val="tx1"/>
                </a:solidFill>
                <a:latin typeface="Arial" panose="020B0604020202020204" pitchFamily="34" charset="0"/>
                <a:cs typeface="Arial" panose="020B0604020202020204" pitchFamily="34" charset="0"/>
              </a:rPr>
              <a:t> dolore magna </a:t>
            </a:r>
            <a:r>
              <a:rPr lang="en-US" dirty="0" err="1">
                <a:solidFill>
                  <a:schemeClr val="tx1"/>
                </a:solidFill>
                <a:latin typeface="Arial" panose="020B0604020202020204" pitchFamily="34" charset="0"/>
                <a:cs typeface="Arial" panose="020B0604020202020204" pitchFamily="34" charset="0"/>
              </a:rPr>
              <a:t>aliquam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volutpat</a:t>
            </a:r>
            <a:r>
              <a:rPr lang="en-US" dirty="0">
                <a:solidFill>
                  <a:schemeClr val="tx1"/>
                </a:solidFill>
                <a:latin typeface="Arial" panose="020B0604020202020204" pitchFamily="34" charset="0"/>
                <a:cs typeface="Arial" panose="020B0604020202020204" pitchFamily="34" charset="0"/>
              </a:rPr>
              <a:t>. Ut </a:t>
            </a:r>
            <a:r>
              <a:rPr lang="en-US" dirty="0" err="1">
                <a:solidFill>
                  <a:schemeClr val="tx1"/>
                </a:solidFill>
                <a:latin typeface="Arial" panose="020B0604020202020204" pitchFamily="34" charset="0"/>
                <a:cs typeface="Arial" panose="020B0604020202020204" pitchFamily="34" charset="0"/>
              </a:rPr>
              <a:t>wisi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enim</a:t>
            </a:r>
            <a:r>
              <a:rPr lang="en-US" dirty="0">
                <a:solidFill>
                  <a:schemeClr val="tx1"/>
                </a:solidFill>
                <a:latin typeface="Arial" panose="020B0604020202020204" pitchFamily="34" charset="0"/>
                <a:cs typeface="Arial" panose="020B0604020202020204" pitchFamily="34" charset="0"/>
              </a:rPr>
              <a:t> ad  minim </a:t>
            </a:r>
            <a:r>
              <a:rPr lang="en-US" dirty="0" err="1">
                <a:solidFill>
                  <a:schemeClr val="tx1"/>
                </a:solidFill>
                <a:latin typeface="Arial" panose="020B0604020202020204" pitchFamily="34" charset="0"/>
                <a:cs typeface="Arial" panose="020B0604020202020204" pitchFamily="34" charset="0"/>
              </a:rPr>
              <a:t>veniam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nostrud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exerci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 </a:t>
            </a:r>
            <a:r>
              <a:rPr lang="en-US" dirty="0" err="1">
                <a:solidFill>
                  <a:schemeClr val="tx1"/>
                </a:solidFill>
                <a:latin typeface="Arial" panose="020B0604020202020204" pitchFamily="34" charset="0"/>
                <a:cs typeface="Arial" panose="020B0604020202020204" pitchFamily="34" charset="0"/>
              </a:rPr>
              <a:t>hendrerit</a:t>
            </a:r>
            <a:r>
              <a:rPr lang="en-US" dirty="0">
                <a:solidFill>
                  <a:schemeClr val="tx1"/>
                </a:solidFill>
                <a:latin typeface="Arial" panose="020B0604020202020204" pitchFamily="34" charset="0"/>
                <a:cs typeface="Arial" panose="020B0604020202020204" pitchFamily="34" charset="0"/>
              </a:rPr>
              <a:t> in </a:t>
            </a:r>
            <a:r>
              <a:rPr lang="en-US" dirty="0" err="1">
                <a:solidFill>
                  <a:schemeClr val="tx1"/>
                </a:solidFill>
                <a:latin typeface="Arial" panose="020B0604020202020204" pitchFamily="34" charset="0"/>
                <a:cs typeface="Arial" panose="020B0604020202020204" pitchFamily="34" charset="0"/>
              </a:rPr>
              <a:t>vulputate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esse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molestie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illum</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eu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feugiat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facilisis</a:t>
            </a:r>
            <a:r>
              <a:rPr lang="en-US" dirty="0">
                <a:solidFill>
                  <a:schemeClr val="tx1"/>
                </a:solidFill>
                <a:latin typeface="Arial" panose="020B0604020202020204" pitchFamily="34" charset="0"/>
                <a:cs typeface="Arial" panose="020B0604020202020204" pitchFamily="34" charset="0"/>
              </a:rPr>
              <a:t> at </a:t>
            </a:r>
            <a:r>
              <a:rPr lang="en-US" dirty="0" err="1">
                <a:solidFill>
                  <a:schemeClr val="tx1"/>
                </a:solidFill>
                <a:latin typeface="Arial" panose="020B0604020202020204" pitchFamily="34" charset="0"/>
                <a:cs typeface="Arial" panose="020B0604020202020204" pitchFamily="34" charset="0"/>
              </a:rPr>
              <a:t>vero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eros</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accumsan</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iusto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odio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dignissim</a:t>
            </a:r>
            <a:r>
              <a:rPr lang="en-US" dirty="0">
                <a:solidFill>
                  <a:schemeClr val="tx1"/>
                </a:solidFill>
                <a:latin typeface="Arial" panose="020B0604020202020204" pitchFamily="34" charset="0"/>
                <a:cs typeface="Arial" panose="020B0604020202020204" pitchFamily="34" charset="0"/>
              </a:rPr>
              <a:t> qui </a:t>
            </a:r>
            <a:r>
              <a:rPr lang="en-US" dirty="0" err="1">
                <a:solidFill>
                  <a:schemeClr val="tx1"/>
                </a:solidFill>
                <a:latin typeface="Arial" panose="020B0604020202020204" pitchFamily="34" charset="0"/>
                <a:cs typeface="Arial" panose="020B0604020202020204" pitchFamily="34" charset="0"/>
              </a:rPr>
              <a:t>blandit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praesent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luptatum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zzril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delenit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augue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duis</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feugait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a:t>
            </a:r>
          </a:p>
        </p:txBody>
      </p:sp>
    </p:spTree>
    <p:extLst>
      <p:ext uri="{BB962C8B-B14F-4D97-AF65-F5344CB8AC3E}">
        <p14:creationId xmlns:p14="http://schemas.microsoft.com/office/powerpoint/2010/main" val="899667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No Logo">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7884673-FECB-A849-BBA2-C2B9DA6A9931}"/>
              </a:ext>
            </a:extLst>
          </p:cNvPr>
          <p:cNvSpPr>
            <a:spLocks noGrp="1"/>
          </p:cNvSpPr>
          <p:nvPr>
            <p:ph type="body" sz="quarter" idx="13" hasCustomPrompt="1"/>
          </p:nvPr>
        </p:nvSpPr>
        <p:spPr>
          <a:xfrm>
            <a:off x="345305" y="653971"/>
            <a:ext cx="8457242" cy="572946"/>
          </a:xfrm>
        </p:spPr>
        <p:txBody>
          <a:bodyPr>
            <a:noAutofit/>
          </a:bodyPr>
          <a:lstStyle>
            <a:lvl1pPr marL="0" indent="0" algn="ctr">
              <a:buNone/>
              <a:defRPr sz="2100" b="1" i="0">
                <a:solidFill>
                  <a:srgbClr val="004A98"/>
                </a:solidFill>
                <a:latin typeface="Arial" panose="020B0604020202020204" pitchFamily="34" charset="0"/>
                <a:cs typeface="Arial" panose="020B0604020202020204" pitchFamily="34" charset="0"/>
              </a:defRPr>
            </a:lvl1pPr>
          </a:lstStyle>
          <a:p>
            <a:pPr lvl="0"/>
            <a:r>
              <a:rPr lang="en-US" dirty="0"/>
              <a:t>Title Here</a:t>
            </a:r>
          </a:p>
        </p:txBody>
      </p:sp>
      <p:sp>
        <p:nvSpPr>
          <p:cNvPr id="16" name="Text Placeholder 15">
            <a:extLst>
              <a:ext uri="{FF2B5EF4-FFF2-40B4-BE49-F238E27FC236}">
                <a16:creationId xmlns:a16="http://schemas.microsoft.com/office/drawing/2014/main" id="{43AF7BE6-DB48-5E40-8E40-E44E50BFDEDD}"/>
              </a:ext>
            </a:extLst>
          </p:cNvPr>
          <p:cNvSpPr>
            <a:spLocks noGrp="1"/>
          </p:cNvSpPr>
          <p:nvPr>
            <p:ph type="body" sz="quarter" idx="14" hasCustomPrompt="1"/>
          </p:nvPr>
        </p:nvSpPr>
        <p:spPr>
          <a:xfrm>
            <a:off x="345281" y="1615392"/>
            <a:ext cx="8457242" cy="461665"/>
          </a:xfrm>
        </p:spPr>
        <p:txBody>
          <a:bodyPr>
            <a:normAutofit/>
          </a:bodyPr>
          <a:lstStyle>
            <a:lvl1pPr marL="0" indent="0" algn="ctr">
              <a:buNone/>
              <a:defRPr sz="1350" b="1">
                <a:solidFill>
                  <a:srgbClr val="00AAA6"/>
                </a:solidFill>
                <a:latin typeface="Arial" panose="020B0604020202020204" pitchFamily="34" charset="0"/>
                <a:cs typeface="Arial" panose="020B0604020202020204" pitchFamily="34" charset="0"/>
              </a:defRPr>
            </a:lvl1pPr>
          </a:lstStyle>
          <a:p>
            <a:pPr lvl="0"/>
            <a:r>
              <a:rPr lang="en-US" dirty="0"/>
              <a:t>Paragraph Header 18pt</a:t>
            </a:r>
          </a:p>
        </p:txBody>
      </p:sp>
      <p:sp>
        <p:nvSpPr>
          <p:cNvPr id="11" name="Rectangle 6">
            <a:extLst>
              <a:ext uri="{FF2B5EF4-FFF2-40B4-BE49-F238E27FC236}">
                <a16:creationId xmlns:a16="http://schemas.microsoft.com/office/drawing/2014/main" id="{B001CDA8-4C66-6D47-BB84-CDA4CD000006}"/>
              </a:ext>
            </a:extLst>
          </p:cNvPr>
          <p:cNvSpPr/>
          <p:nvPr userDrawn="1"/>
        </p:nvSpPr>
        <p:spPr>
          <a:xfrm>
            <a:off x="-6791" y="6008027"/>
            <a:ext cx="9150791" cy="849974"/>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61AF4F30-AED8-C04A-96F7-EE76488339A1}"/>
              </a:ext>
            </a:extLst>
          </p:cNvPr>
          <p:cNvSpPr>
            <a:spLocks noGrp="1"/>
          </p:cNvSpPr>
          <p:nvPr>
            <p:ph type="body" sz="quarter" idx="15" hasCustomPrompt="1"/>
          </p:nvPr>
        </p:nvSpPr>
        <p:spPr>
          <a:xfrm>
            <a:off x="345282" y="2408239"/>
            <a:ext cx="8457010" cy="3402253"/>
          </a:xfrm>
        </p:spPr>
        <p:txBody>
          <a:bodyPr>
            <a:noAutofit/>
          </a:bodyPr>
          <a:lstStyle>
            <a:lvl1pPr marL="0" indent="0">
              <a:buNone/>
              <a:defRPr sz="1200"/>
            </a:lvl1pPr>
          </a:lstStyle>
          <a:p>
            <a:pPr>
              <a:lnSpc>
                <a:spcPct val="150000"/>
              </a:lnSpc>
            </a:pPr>
            <a:r>
              <a:rPr lang="en-US" dirty="0">
                <a:solidFill>
                  <a:schemeClr val="tx1"/>
                </a:solidFill>
                <a:latin typeface="Arial" panose="020B0604020202020204" pitchFamily="34" charset="0"/>
                <a:cs typeface="Arial" panose="020B0604020202020204" pitchFamily="34" charset="0"/>
              </a:rPr>
              <a:t>Paragraph text 16pt. Lorem ipsum dolor sit </a:t>
            </a:r>
            <a:r>
              <a:rPr lang="en-US" dirty="0" err="1">
                <a:solidFill>
                  <a:schemeClr val="tx1"/>
                </a:solidFill>
                <a:latin typeface="Arial" panose="020B0604020202020204" pitchFamily="34" charset="0"/>
                <a:cs typeface="Arial" panose="020B0604020202020204" pitchFamily="34" charset="0"/>
              </a:rPr>
              <a:t>amet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consectetuer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adipiscing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nonummy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nibh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euismod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tincidunt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laoreet</a:t>
            </a:r>
            <a:r>
              <a:rPr lang="en-US" dirty="0">
                <a:solidFill>
                  <a:schemeClr val="tx1"/>
                </a:solidFill>
                <a:latin typeface="Arial" panose="020B0604020202020204" pitchFamily="34" charset="0"/>
                <a:cs typeface="Arial" panose="020B0604020202020204" pitchFamily="34" charset="0"/>
              </a:rPr>
              <a:t> dolore magna </a:t>
            </a:r>
            <a:r>
              <a:rPr lang="en-US" dirty="0" err="1">
                <a:solidFill>
                  <a:schemeClr val="tx1"/>
                </a:solidFill>
                <a:latin typeface="Arial" panose="020B0604020202020204" pitchFamily="34" charset="0"/>
                <a:cs typeface="Arial" panose="020B0604020202020204" pitchFamily="34" charset="0"/>
              </a:rPr>
              <a:t>aliquam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volutpat</a:t>
            </a:r>
            <a:r>
              <a:rPr lang="en-US" dirty="0">
                <a:solidFill>
                  <a:schemeClr val="tx1"/>
                </a:solidFill>
                <a:latin typeface="Arial" panose="020B0604020202020204" pitchFamily="34" charset="0"/>
                <a:cs typeface="Arial" panose="020B0604020202020204" pitchFamily="34" charset="0"/>
              </a:rPr>
              <a:t>. Ut </a:t>
            </a:r>
            <a:r>
              <a:rPr lang="en-US" dirty="0" err="1">
                <a:solidFill>
                  <a:schemeClr val="tx1"/>
                </a:solidFill>
                <a:latin typeface="Arial" panose="020B0604020202020204" pitchFamily="34" charset="0"/>
                <a:cs typeface="Arial" panose="020B0604020202020204" pitchFamily="34" charset="0"/>
              </a:rPr>
              <a:t>wisi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enim</a:t>
            </a:r>
            <a:r>
              <a:rPr lang="en-US" dirty="0">
                <a:solidFill>
                  <a:schemeClr val="tx1"/>
                </a:solidFill>
                <a:latin typeface="Arial" panose="020B0604020202020204" pitchFamily="34" charset="0"/>
                <a:cs typeface="Arial" panose="020B0604020202020204" pitchFamily="34" charset="0"/>
              </a:rPr>
              <a:t> ad  minim </a:t>
            </a:r>
            <a:r>
              <a:rPr lang="en-US" dirty="0" err="1">
                <a:solidFill>
                  <a:schemeClr val="tx1"/>
                </a:solidFill>
                <a:latin typeface="Arial" panose="020B0604020202020204" pitchFamily="34" charset="0"/>
                <a:cs typeface="Arial" panose="020B0604020202020204" pitchFamily="34" charset="0"/>
              </a:rPr>
              <a:t>veniam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nostrud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exerci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 </a:t>
            </a:r>
            <a:r>
              <a:rPr lang="en-US" dirty="0" err="1">
                <a:solidFill>
                  <a:schemeClr val="tx1"/>
                </a:solidFill>
                <a:latin typeface="Arial" panose="020B0604020202020204" pitchFamily="34" charset="0"/>
                <a:cs typeface="Arial" panose="020B0604020202020204" pitchFamily="34" charset="0"/>
              </a:rPr>
              <a:t>hendrerit</a:t>
            </a:r>
            <a:r>
              <a:rPr lang="en-US" dirty="0">
                <a:solidFill>
                  <a:schemeClr val="tx1"/>
                </a:solidFill>
                <a:latin typeface="Arial" panose="020B0604020202020204" pitchFamily="34" charset="0"/>
                <a:cs typeface="Arial" panose="020B0604020202020204" pitchFamily="34" charset="0"/>
              </a:rPr>
              <a:t> in </a:t>
            </a:r>
            <a:r>
              <a:rPr lang="en-US" dirty="0" err="1">
                <a:solidFill>
                  <a:schemeClr val="tx1"/>
                </a:solidFill>
                <a:latin typeface="Arial" panose="020B0604020202020204" pitchFamily="34" charset="0"/>
                <a:cs typeface="Arial" panose="020B0604020202020204" pitchFamily="34" charset="0"/>
              </a:rPr>
              <a:t>vulputate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esse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molestie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illum</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eu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feugiat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facilisis</a:t>
            </a:r>
            <a:r>
              <a:rPr lang="en-US" dirty="0">
                <a:solidFill>
                  <a:schemeClr val="tx1"/>
                </a:solidFill>
                <a:latin typeface="Arial" panose="020B0604020202020204" pitchFamily="34" charset="0"/>
                <a:cs typeface="Arial" panose="020B0604020202020204" pitchFamily="34" charset="0"/>
              </a:rPr>
              <a:t> at </a:t>
            </a:r>
            <a:r>
              <a:rPr lang="en-US" dirty="0" err="1">
                <a:solidFill>
                  <a:schemeClr val="tx1"/>
                </a:solidFill>
                <a:latin typeface="Arial" panose="020B0604020202020204" pitchFamily="34" charset="0"/>
                <a:cs typeface="Arial" panose="020B0604020202020204" pitchFamily="34" charset="0"/>
              </a:rPr>
              <a:t>vero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eros</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accumsan</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iusto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odio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dignissim</a:t>
            </a:r>
            <a:r>
              <a:rPr lang="en-US" dirty="0">
                <a:solidFill>
                  <a:schemeClr val="tx1"/>
                </a:solidFill>
                <a:latin typeface="Arial" panose="020B0604020202020204" pitchFamily="34" charset="0"/>
                <a:cs typeface="Arial" panose="020B0604020202020204" pitchFamily="34" charset="0"/>
              </a:rPr>
              <a:t> qui </a:t>
            </a:r>
            <a:r>
              <a:rPr lang="en-US" dirty="0" err="1">
                <a:solidFill>
                  <a:schemeClr val="tx1"/>
                </a:solidFill>
                <a:latin typeface="Arial" panose="020B0604020202020204" pitchFamily="34" charset="0"/>
                <a:cs typeface="Arial" panose="020B0604020202020204" pitchFamily="34" charset="0"/>
              </a:rPr>
              <a:t>blandit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praesent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luptatum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zzril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delenit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augue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duis</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feugait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a:t>
            </a:r>
          </a:p>
          <a:p>
            <a:pPr>
              <a:lnSpc>
                <a:spcPct val="150000"/>
              </a:lnSpc>
            </a:pP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 </a:t>
            </a:r>
            <a:r>
              <a:rPr lang="en-US" dirty="0" err="1">
                <a:solidFill>
                  <a:schemeClr val="tx1"/>
                </a:solidFill>
                <a:latin typeface="Arial" panose="020B0604020202020204" pitchFamily="34" charset="0"/>
                <a:cs typeface="Arial" panose="020B0604020202020204" pitchFamily="34" charset="0"/>
              </a:rPr>
              <a:t>hendrerit</a:t>
            </a:r>
            <a:r>
              <a:rPr lang="en-US" dirty="0">
                <a:solidFill>
                  <a:schemeClr val="tx1"/>
                </a:solidFill>
                <a:latin typeface="Arial" panose="020B0604020202020204" pitchFamily="34" charset="0"/>
                <a:cs typeface="Arial" panose="020B0604020202020204" pitchFamily="34" charset="0"/>
              </a:rPr>
              <a:t> in </a:t>
            </a:r>
            <a:r>
              <a:rPr lang="en-US" dirty="0" err="1">
                <a:solidFill>
                  <a:schemeClr val="tx1"/>
                </a:solidFill>
                <a:latin typeface="Arial" panose="020B0604020202020204" pitchFamily="34" charset="0"/>
                <a:cs typeface="Arial" panose="020B0604020202020204" pitchFamily="34" charset="0"/>
              </a:rPr>
              <a:t>vulputate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esse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molestie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illum</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eu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feugiat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facilisis</a:t>
            </a:r>
            <a:r>
              <a:rPr lang="en-US" dirty="0">
                <a:solidFill>
                  <a:schemeClr val="tx1"/>
                </a:solidFill>
                <a:latin typeface="Arial" panose="020B0604020202020204" pitchFamily="34" charset="0"/>
                <a:cs typeface="Arial" panose="020B0604020202020204" pitchFamily="34" charset="0"/>
              </a:rPr>
              <a:t> at </a:t>
            </a:r>
            <a:r>
              <a:rPr lang="en-US" dirty="0" err="1">
                <a:solidFill>
                  <a:schemeClr val="tx1"/>
                </a:solidFill>
                <a:latin typeface="Arial" panose="020B0604020202020204" pitchFamily="34" charset="0"/>
                <a:cs typeface="Arial" panose="020B0604020202020204" pitchFamily="34" charset="0"/>
              </a:rPr>
              <a:t>vero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eros</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accumsan</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iusto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odio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dignissim</a:t>
            </a:r>
            <a:r>
              <a:rPr lang="en-US" dirty="0">
                <a:solidFill>
                  <a:schemeClr val="tx1"/>
                </a:solidFill>
                <a:latin typeface="Arial" panose="020B0604020202020204" pitchFamily="34" charset="0"/>
                <a:cs typeface="Arial" panose="020B0604020202020204" pitchFamily="34" charset="0"/>
              </a:rPr>
              <a:t> qui</a:t>
            </a:r>
          </a:p>
        </p:txBody>
      </p:sp>
    </p:spTree>
    <p:extLst>
      <p:ext uri="{BB962C8B-B14F-4D97-AF65-F5344CB8AC3E}">
        <p14:creationId xmlns:p14="http://schemas.microsoft.com/office/powerpoint/2010/main" val="3481530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7884673-FECB-A849-BBA2-C2B9DA6A9931}"/>
              </a:ext>
            </a:extLst>
          </p:cNvPr>
          <p:cNvSpPr>
            <a:spLocks noGrp="1"/>
          </p:cNvSpPr>
          <p:nvPr>
            <p:ph type="body" sz="quarter" idx="13" hasCustomPrompt="1"/>
          </p:nvPr>
        </p:nvSpPr>
        <p:spPr>
          <a:xfrm>
            <a:off x="345305" y="653971"/>
            <a:ext cx="8457242" cy="572946"/>
          </a:xfrm>
        </p:spPr>
        <p:txBody>
          <a:bodyPr>
            <a:noAutofit/>
          </a:bodyPr>
          <a:lstStyle>
            <a:lvl1pPr marL="0" indent="0" algn="ctr">
              <a:buNone/>
              <a:defRPr sz="2100" b="1" i="0">
                <a:solidFill>
                  <a:srgbClr val="004A98"/>
                </a:solidFill>
                <a:latin typeface="Arial" panose="020B0604020202020204" pitchFamily="34" charset="0"/>
                <a:cs typeface="Arial" panose="020B0604020202020204" pitchFamily="34" charset="0"/>
              </a:defRPr>
            </a:lvl1pPr>
          </a:lstStyle>
          <a:p>
            <a:pPr lvl="0"/>
            <a:r>
              <a:rPr lang="en-US" dirty="0"/>
              <a:t>Title Here</a:t>
            </a:r>
          </a:p>
        </p:txBody>
      </p:sp>
      <p:sp>
        <p:nvSpPr>
          <p:cNvPr id="16" name="Text Placeholder 15">
            <a:extLst>
              <a:ext uri="{FF2B5EF4-FFF2-40B4-BE49-F238E27FC236}">
                <a16:creationId xmlns:a16="http://schemas.microsoft.com/office/drawing/2014/main" id="{43AF7BE6-DB48-5E40-8E40-E44E50BFDEDD}"/>
              </a:ext>
            </a:extLst>
          </p:cNvPr>
          <p:cNvSpPr>
            <a:spLocks noGrp="1"/>
          </p:cNvSpPr>
          <p:nvPr>
            <p:ph type="body" sz="quarter" idx="14" hasCustomPrompt="1"/>
          </p:nvPr>
        </p:nvSpPr>
        <p:spPr>
          <a:xfrm>
            <a:off x="345281" y="1615392"/>
            <a:ext cx="8457242" cy="461665"/>
          </a:xfrm>
        </p:spPr>
        <p:txBody>
          <a:bodyPr>
            <a:normAutofit/>
          </a:bodyPr>
          <a:lstStyle>
            <a:lvl1pPr marL="0" indent="0" algn="ctr">
              <a:buNone/>
              <a:defRPr sz="1350" b="1">
                <a:solidFill>
                  <a:srgbClr val="00AAA6"/>
                </a:solidFill>
                <a:latin typeface="Arial" panose="020B0604020202020204" pitchFamily="34" charset="0"/>
                <a:cs typeface="Arial" panose="020B0604020202020204" pitchFamily="34" charset="0"/>
              </a:defRPr>
            </a:lvl1pPr>
          </a:lstStyle>
          <a:p>
            <a:pPr lvl="0"/>
            <a:r>
              <a:rPr lang="en-US" dirty="0"/>
              <a:t>Paragraph Header 18pt</a:t>
            </a:r>
          </a:p>
        </p:txBody>
      </p:sp>
      <p:sp>
        <p:nvSpPr>
          <p:cNvPr id="11" name="Rectangle 6">
            <a:extLst>
              <a:ext uri="{FF2B5EF4-FFF2-40B4-BE49-F238E27FC236}">
                <a16:creationId xmlns:a16="http://schemas.microsoft.com/office/drawing/2014/main" id="{B001CDA8-4C66-6D47-BB84-CDA4CD000006}"/>
              </a:ext>
            </a:extLst>
          </p:cNvPr>
          <p:cNvSpPr/>
          <p:nvPr userDrawn="1"/>
        </p:nvSpPr>
        <p:spPr>
          <a:xfrm>
            <a:off x="-6791" y="6008027"/>
            <a:ext cx="9150791" cy="849974"/>
          </a:xfrm>
          <a:custGeom>
            <a:avLst/>
            <a:gdLst>
              <a:gd name="connsiteX0" fmla="*/ 0 w 9144000"/>
              <a:gd name="connsiteY0" fmla="*/ 0 h 909873"/>
              <a:gd name="connsiteX1" fmla="*/ 9144000 w 9144000"/>
              <a:gd name="connsiteY1" fmla="*/ 0 h 909873"/>
              <a:gd name="connsiteX2" fmla="*/ 9144000 w 9144000"/>
              <a:gd name="connsiteY2" fmla="*/ 909873 h 909873"/>
              <a:gd name="connsiteX3" fmla="*/ 0 w 9144000"/>
              <a:gd name="connsiteY3" fmla="*/ 909873 h 909873"/>
              <a:gd name="connsiteX4" fmla="*/ 0 w 9144000"/>
              <a:gd name="connsiteY4" fmla="*/ 0 h 909873"/>
              <a:gd name="connsiteX0" fmla="*/ 0 w 9153053"/>
              <a:gd name="connsiteY0" fmla="*/ 742384 h 909873"/>
              <a:gd name="connsiteX1" fmla="*/ 9153053 w 9153053"/>
              <a:gd name="connsiteY1" fmla="*/ 0 h 909873"/>
              <a:gd name="connsiteX2" fmla="*/ 9153053 w 9153053"/>
              <a:gd name="connsiteY2" fmla="*/ 909873 h 909873"/>
              <a:gd name="connsiteX3" fmla="*/ 9053 w 9153053"/>
              <a:gd name="connsiteY3" fmla="*/ 909873 h 909873"/>
              <a:gd name="connsiteX4" fmla="*/ 0 w 9153053"/>
              <a:gd name="connsiteY4" fmla="*/ 742384 h 909873"/>
              <a:gd name="connsiteX0" fmla="*/ 0 w 9162106"/>
              <a:gd name="connsiteY0" fmla="*/ 470780 h 638269"/>
              <a:gd name="connsiteX1" fmla="*/ 9162106 w 9162106"/>
              <a:gd name="connsiteY1" fmla="*/ 0 h 638269"/>
              <a:gd name="connsiteX2" fmla="*/ 9153053 w 9162106"/>
              <a:gd name="connsiteY2" fmla="*/ 638269 h 638269"/>
              <a:gd name="connsiteX3" fmla="*/ 9053 w 9162106"/>
              <a:gd name="connsiteY3" fmla="*/ 638269 h 638269"/>
              <a:gd name="connsiteX4" fmla="*/ 0 w 9162106"/>
              <a:gd name="connsiteY4" fmla="*/ 470780 h 638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2106" h="638269">
                <a:moveTo>
                  <a:pt x="0" y="470780"/>
                </a:moveTo>
                <a:lnTo>
                  <a:pt x="9162106" y="0"/>
                </a:lnTo>
                <a:lnTo>
                  <a:pt x="9153053" y="638269"/>
                </a:lnTo>
                <a:lnTo>
                  <a:pt x="9053" y="638269"/>
                </a:lnTo>
                <a:lnTo>
                  <a:pt x="0" y="470780"/>
                </a:lnTo>
                <a:close/>
              </a:path>
            </a:pathLst>
          </a:cu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61AF4F30-AED8-C04A-96F7-EE76488339A1}"/>
              </a:ext>
            </a:extLst>
          </p:cNvPr>
          <p:cNvSpPr>
            <a:spLocks noGrp="1"/>
          </p:cNvSpPr>
          <p:nvPr>
            <p:ph type="body" sz="quarter" idx="15" hasCustomPrompt="1"/>
          </p:nvPr>
        </p:nvSpPr>
        <p:spPr>
          <a:xfrm>
            <a:off x="3889093" y="2408239"/>
            <a:ext cx="4913198" cy="3402253"/>
          </a:xfrm>
        </p:spPr>
        <p:txBody>
          <a:bodyPr>
            <a:noAutofit/>
          </a:bodyPr>
          <a:lstStyle>
            <a:lvl1pPr marL="0" indent="0">
              <a:buNone/>
              <a:defRPr sz="1200"/>
            </a:lvl1pPr>
          </a:lstStyle>
          <a:p>
            <a:pPr>
              <a:lnSpc>
                <a:spcPct val="150000"/>
              </a:lnSpc>
            </a:pPr>
            <a:r>
              <a:rPr lang="en-US" dirty="0">
                <a:solidFill>
                  <a:schemeClr val="tx1"/>
                </a:solidFill>
                <a:latin typeface="Arial" panose="020B0604020202020204" pitchFamily="34" charset="0"/>
                <a:cs typeface="Arial" panose="020B0604020202020204" pitchFamily="34" charset="0"/>
              </a:rPr>
              <a:t>Paragraph text 16pt. Lorem ipsum dolor sit </a:t>
            </a:r>
            <a:r>
              <a:rPr lang="en-US" dirty="0" err="1">
                <a:solidFill>
                  <a:schemeClr val="tx1"/>
                </a:solidFill>
                <a:latin typeface="Arial" panose="020B0604020202020204" pitchFamily="34" charset="0"/>
                <a:cs typeface="Arial" panose="020B0604020202020204" pitchFamily="34" charset="0"/>
              </a:rPr>
              <a:t>amet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consectetuer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adipiscing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nonummy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nibh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euismod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tincidunt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laoreet</a:t>
            </a:r>
            <a:r>
              <a:rPr lang="en-US" dirty="0">
                <a:solidFill>
                  <a:schemeClr val="tx1"/>
                </a:solidFill>
                <a:latin typeface="Arial" panose="020B0604020202020204" pitchFamily="34" charset="0"/>
                <a:cs typeface="Arial" panose="020B0604020202020204" pitchFamily="34" charset="0"/>
              </a:rPr>
              <a:t> dolore magna </a:t>
            </a:r>
            <a:r>
              <a:rPr lang="en-US" dirty="0" err="1">
                <a:solidFill>
                  <a:schemeClr val="tx1"/>
                </a:solidFill>
                <a:latin typeface="Arial" panose="020B0604020202020204" pitchFamily="34" charset="0"/>
                <a:cs typeface="Arial" panose="020B0604020202020204" pitchFamily="34" charset="0"/>
              </a:rPr>
              <a:t>aliquam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volutpat</a:t>
            </a:r>
            <a:r>
              <a:rPr lang="en-US" dirty="0">
                <a:solidFill>
                  <a:schemeClr val="tx1"/>
                </a:solidFill>
                <a:latin typeface="Arial" panose="020B0604020202020204" pitchFamily="34" charset="0"/>
                <a:cs typeface="Arial" panose="020B0604020202020204" pitchFamily="34" charset="0"/>
              </a:rPr>
              <a:t>. Ut </a:t>
            </a:r>
            <a:r>
              <a:rPr lang="en-US" dirty="0" err="1">
                <a:solidFill>
                  <a:schemeClr val="tx1"/>
                </a:solidFill>
                <a:latin typeface="Arial" panose="020B0604020202020204" pitchFamily="34" charset="0"/>
                <a:cs typeface="Arial" panose="020B0604020202020204" pitchFamily="34" charset="0"/>
              </a:rPr>
              <a:t>wisi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enim</a:t>
            </a:r>
            <a:r>
              <a:rPr lang="en-US" dirty="0">
                <a:solidFill>
                  <a:schemeClr val="tx1"/>
                </a:solidFill>
                <a:latin typeface="Arial" panose="020B0604020202020204" pitchFamily="34" charset="0"/>
                <a:cs typeface="Arial" panose="020B0604020202020204" pitchFamily="34" charset="0"/>
              </a:rPr>
              <a:t> ad  minim </a:t>
            </a:r>
            <a:r>
              <a:rPr lang="en-US" dirty="0" err="1">
                <a:solidFill>
                  <a:schemeClr val="tx1"/>
                </a:solidFill>
                <a:latin typeface="Arial" panose="020B0604020202020204" pitchFamily="34" charset="0"/>
                <a:cs typeface="Arial" panose="020B0604020202020204" pitchFamily="34" charset="0"/>
              </a:rPr>
              <a:t>veniam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nostrud</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exerci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tation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ullamcorper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suscipit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lobortis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nisl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ut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aliquip</a:t>
            </a:r>
            <a:r>
              <a:rPr lang="en-US" dirty="0">
                <a:solidFill>
                  <a:schemeClr val="tx1"/>
                </a:solidFill>
                <a:latin typeface="Arial" panose="020B0604020202020204" pitchFamily="34" charset="0"/>
                <a:cs typeface="Arial" panose="020B0604020202020204" pitchFamily="34" charset="0"/>
              </a:rPr>
              <a:t> ex </a:t>
            </a:r>
            <a:r>
              <a:rPr lang="en-US" dirty="0" err="1">
                <a:solidFill>
                  <a:schemeClr val="tx1"/>
                </a:solidFill>
                <a:latin typeface="Arial" panose="020B0604020202020204" pitchFamily="34" charset="0"/>
                <a:cs typeface="Arial" panose="020B0604020202020204" pitchFamily="34" charset="0"/>
              </a:rPr>
              <a:t>ea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commodo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Duis </a:t>
            </a:r>
            <a:r>
              <a:rPr lang="en-US" dirty="0" err="1">
                <a:solidFill>
                  <a:schemeClr val="tx1"/>
                </a:solidFill>
                <a:latin typeface="Arial" panose="020B0604020202020204" pitchFamily="34" charset="0"/>
                <a:cs typeface="Arial" panose="020B0604020202020204" pitchFamily="34" charset="0"/>
              </a:rPr>
              <a:t>autem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iriure</a:t>
            </a:r>
            <a:r>
              <a:rPr lang="en-US" dirty="0">
                <a:solidFill>
                  <a:schemeClr val="tx1"/>
                </a:solidFill>
                <a:latin typeface="Arial" panose="020B0604020202020204" pitchFamily="34" charset="0"/>
                <a:cs typeface="Arial" panose="020B0604020202020204" pitchFamily="34" charset="0"/>
              </a:rPr>
              <a:t> dolor in </a:t>
            </a:r>
            <a:r>
              <a:rPr lang="en-US" dirty="0" err="1">
                <a:solidFill>
                  <a:schemeClr val="tx1"/>
                </a:solidFill>
                <a:latin typeface="Arial" panose="020B0604020202020204" pitchFamily="34" charset="0"/>
                <a:cs typeface="Arial" panose="020B0604020202020204" pitchFamily="34" charset="0"/>
              </a:rPr>
              <a:t>hendrerit</a:t>
            </a:r>
            <a:r>
              <a:rPr lang="en-US" dirty="0">
                <a:solidFill>
                  <a:schemeClr val="tx1"/>
                </a:solidFill>
                <a:latin typeface="Arial" panose="020B0604020202020204" pitchFamily="34" charset="0"/>
                <a:cs typeface="Arial" panose="020B0604020202020204" pitchFamily="34" charset="0"/>
              </a:rPr>
              <a:t> in </a:t>
            </a:r>
            <a:r>
              <a:rPr lang="en-US" dirty="0" err="1">
                <a:solidFill>
                  <a:schemeClr val="tx1"/>
                </a:solidFill>
                <a:latin typeface="Arial" panose="020B0604020202020204" pitchFamily="34" charset="0"/>
                <a:cs typeface="Arial" panose="020B0604020202020204" pitchFamily="34" charset="0"/>
              </a:rPr>
              <a:t>vulputate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velit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esse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molestie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consequat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vel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illum</a:t>
            </a:r>
            <a:r>
              <a:rPr lang="en-US" dirty="0">
                <a:solidFill>
                  <a:schemeClr val="tx1"/>
                </a:solidFill>
                <a:latin typeface="Arial" panose="020B0604020202020204" pitchFamily="34" charset="0"/>
                <a:cs typeface="Arial" panose="020B0604020202020204" pitchFamily="34" charset="0"/>
              </a:rPr>
              <a:t> dolore </a:t>
            </a:r>
            <a:r>
              <a:rPr lang="en-US" dirty="0" err="1">
                <a:solidFill>
                  <a:schemeClr val="tx1"/>
                </a:solidFill>
                <a:latin typeface="Arial" panose="020B0604020202020204" pitchFamily="34" charset="0"/>
                <a:cs typeface="Arial" panose="020B0604020202020204" pitchFamily="34" charset="0"/>
              </a:rPr>
              <a:t>eu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feugiat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nulla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facilisis</a:t>
            </a:r>
            <a:r>
              <a:rPr lang="en-US" dirty="0">
                <a:solidFill>
                  <a:schemeClr val="tx1"/>
                </a:solidFill>
                <a:latin typeface="Arial" panose="020B0604020202020204" pitchFamily="34" charset="0"/>
                <a:cs typeface="Arial" panose="020B0604020202020204" pitchFamily="34" charset="0"/>
              </a:rPr>
              <a:t> at </a:t>
            </a:r>
            <a:r>
              <a:rPr lang="en-US" dirty="0" err="1">
                <a:solidFill>
                  <a:schemeClr val="tx1"/>
                </a:solidFill>
                <a:latin typeface="Arial" panose="020B0604020202020204" pitchFamily="34" charset="0"/>
                <a:cs typeface="Arial" panose="020B0604020202020204" pitchFamily="34" charset="0"/>
              </a:rPr>
              <a:t>vero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eros</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accumsan</a:t>
            </a:r>
            <a:r>
              <a:rPr lang="en-US" dirty="0">
                <a:solidFill>
                  <a:schemeClr val="tx1"/>
                </a:solidFill>
                <a:latin typeface="Arial" panose="020B0604020202020204" pitchFamily="34" charset="0"/>
                <a:cs typeface="Arial" panose="020B0604020202020204" pitchFamily="34" charset="0"/>
              </a:rPr>
              <a:t> et </a:t>
            </a:r>
            <a:r>
              <a:rPr lang="en-US" dirty="0" err="1">
                <a:solidFill>
                  <a:schemeClr val="tx1"/>
                </a:solidFill>
                <a:latin typeface="Arial" panose="020B0604020202020204" pitchFamily="34" charset="0"/>
                <a:cs typeface="Arial" panose="020B0604020202020204" pitchFamily="34" charset="0"/>
              </a:rPr>
              <a:t>iusto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odio</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dignissim</a:t>
            </a:r>
            <a:r>
              <a:rPr lang="en-US" dirty="0">
                <a:solidFill>
                  <a:schemeClr val="tx1"/>
                </a:solidFill>
                <a:latin typeface="Arial" panose="020B0604020202020204" pitchFamily="34" charset="0"/>
                <a:cs typeface="Arial" panose="020B0604020202020204" pitchFamily="34" charset="0"/>
              </a:rPr>
              <a:t> qui</a:t>
            </a:r>
          </a:p>
        </p:txBody>
      </p:sp>
      <p:sp>
        <p:nvSpPr>
          <p:cNvPr id="6" name="Picture Placeholder 5">
            <a:extLst>
              <a:ext uri="{FF2B5EF4-FFF2-40B4-BE49-F238E27FC236}">
                <a16:creationId xmlns:a16="http://schemas.microsoft.com/office/drawing/2014/main" id="{8B5C9029-1CDD-B744-8637-42F829539B2F}"/>
              </a:ext>
            </a:extLst>
          </p:cNvPr>
          <p:cNvSpPr>
            <a:spLocks noGrp="1"/>
          </p:cNvSpPr>
          <p:nvPr>
            <p:ph type="pic" sz="quarter" idx="16"/>
          </p:nvPr>
        </p:nvSpPr>
        <p:spPr>
          <a:xfrm>
            <a:off x="345282" y="2408238"/>
            <a:ext cx="3361135" cy="3600450"/>
          </a:xfrm>
        </p:spPr>
        <p:txBody>
          <a:bodyPr/>
          <a:lstStyle/>
          <a:p>
            <a:endParaRPr lang="en-US"/>
          </a:p>
        </p:txBody>
      </p:sp>
    </p:spTree>
    <p:extLst>
      <p:ext uri="{BB962C8B-B14F-4D97-AF65-F5344CB8AC3E}">
        <p14:creationId xmlns:p14="http://schemas.microsoft.com/office/powerpoint/2010/main" val="2637605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ansition Slide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F40827-FD8C-7A4A-A378-D03B2B885683}"/>
              </a:ext>
            </a:extLst>
          </p:cNvPr>
          <p:cNvSpPr/>
          <p:nvPr userDrawn="1"/>
        </p:nvSpPr>
        <p:spPr>
          <a:xfrm>
            <a:off x="0" y="0"/>
            <a:ext cx="9144000" cy="6858000"/>
          </a:xfrm>
          <a:prstGeom prst="rect">
            <a:avLst/>
          </a:pr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4">
            <a:extLst>
              <a:ext uri="{FF2B5EF4-FFF2-40B4-BE49-F238E27FC236}">
                <a16:creationId xmlns:a16="http://schemas.microsoft.com/office/drawing/2014/main" id="{0AE42CDC-DBC9-4A46-886E-F6917DC344D3}"/>
              </a:ext>
            </a:extLst>
          </p:cNvPr>
          <p:cNvSpPr/>
          <p:nvPr userDrawn="1"/>
        </p:nvSpPr>
        <p:spPr>
          <a:xfrm>
            <a:off x="-1" y="-104172"/>
            <a:ext cx="6392686" cy="1709348"/>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5">
            <a:extLst>
              <a:ext uri="{FF2B5EF4-FFF2-40B4-BE49-F238E27FC236}">
                <a16:creationId xmlns:a16="http://schemas.microsoft.com/office/drawing/2014/main" id="{7C194B2D-09F7-9A42-A879-6C2EC5508EDA}"/>
              </a:ext>
            </a:extLst>
          </p:cNvPr>
          <p:cNvSpPr/>
          <p:nvPr userDrawn="1"/>
        </p:nvSpPr>
        <p:spPr>
          <a:xfrm>
            <a:off x="4746283" y="5894181"/>
            <a:ext cx="4397717" cy="1166377"/>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3">
            <a:extLst>
              <a:ext uri="{FF2B5EF4-FFF2-40B4-BE49-F238E27FC236}">
                <a16:creationId xmlns:a16="http://schemas.microsoft.com/office/drawing/2014/main" id="{87884673-FECB-A849-BBA2-C2B9DA6A9931}"/>
              </a:ext>
            </a:extLst>
          </p:cNvPr>
          <p:cNvSpPr>
            <a:spLocks noGrp="1"/>
          </p:cNvSpPr>
          <p:nvPr>
            <p:ph type="body" sz="quarter" idx="13" hasCustomPrompt="1"/>
          </p:nvPr>
        </p:nvSpPr>
        <p:spPr>
          <a:xfrm>
            <a:off x="345281" y="2742250"/>
            <a:ext cx="8457242" cy="572946"/>
          </a:xfrm>
        </p:spPr>
        <p:txBody>
          <a:bodyPr>
            <a:noAutofit/>
          </a:bodyPr>
          <a:lstStyle>
            <a:lvl1pPr marL="0" indent="0" algn="ctr">
              <a:buNone/>
              <a:defRPr sz="2100" b="1" i="0">
                <a:solidFill>
                  <a:schemeClr val="bg1"/>
                </a:solidFill>
                <a:latin typeface="Arial" panose="020B0604020202020204" pitchFamily="34" charset="0"/>
                <a:cs typeface="Arial" panose="020B0604020202020204" pitchFamily="34" charset="0"/>
              </a:defRPr>
            </a:lvl1pPr>
          </a:lstStyle>
          <a:p>
            <a:pPr lvl="0"/>
            <a:r>
              <a:rPr lang="en-US" dirty="0"/>
              <a:t>TRANSITION TITLE SLIDE 28PT ARIAL BOLD</a:t>
            </a:r>
          </a:p>
        </p:txBody>
      </p:sp>
      <p:sp>
        <p:nvSpPr>
          <p:cNvPr id="16" name="Text Placeholder 15">
            <a:extLst>
              <a:ext uri="{FF2B5EF4-FFF2-40B4-BE49-F238E27FC236}">
                <a16:creationId xmlns:a16="http://schemas.microsoft.com/office/drawing/2014/main" id="{43AF7BE6-DB48-5E40-8E40-E44E50BFDEDD}"/>
              </a:ext>
            </a:extLst>
          </p:cNvPr>
          <p:cNvSpPr>
            <a:spLocks noGrp="1"/>
          </p:cNvSpPr>
          <p:nvPr>
            <p:ph type="body" sz="quarter" idx="14" hasCustomPrompt="1"/>
          </p:nvPr>
        </p:nvSpPr>
        <p:spPr>
          <a:xfrm>
            <a:off x="345281" y="3722495"/>
            <a:ext cx="8457242" cy="461665"/>
          </a:xfrm>
        </p:spPr>
        <p:txBody>
          <a:bodyPr>
            <a:normAutofit/>
          </a:bodyPr>
          <a:lstStyle>
            <a:lvl1pPr marL="0" indent="0" algn="ctr">
              <a:buNone/>
              <a:defRPr sz="1350" b="0">
                <a:solidFill>
                  <a:schemeClr val="bg1"/>
                </a:solidFill>
                <a:latin typeface="Arial" panose="020B0604020202020204" pitchFamily="34" charset="0"/>
                <a:cs typeface="Arial" panose="020B0604020202020204" pitchFamily="34" charset="0"/>
              </a:defRPr>
            </a:lvl1pPr>
          </a:lstStyle>
          <a:p>
            <a:pPr lvl="0"/>
            <a:r>
              <a:rPr lang="en-US" dirty="0"/>
              <a:t>SUBHEADER 18PT ARIAL REGULAR</a:t>
            </a:r>
          </a:p>
        </p:txBody>
      </p:sp>
    </p:spTree>
    <p:extLst>
      <p:ext uri="{BB962C8B-B14F-4D97-AF65-F5344CB8AC3E}">
        <p14:creationId xmlns:p14="http://schemas.microsoft.com/office/powerpoint/2010/main" val="2600077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nsition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F40827-FD8C-7A4A-A378-D03B2B885683}"/>
              </a:ext>
            </a:extLst>
          </p:cNvPr>
          <p:cNvSpPr/>
          <p:nvPr userDrawn="1"/>
        </p:nvSpPr>
        <p:spPr>
          <a:xfrm>
            <a:off x="0" y="0"/>
            <a:ext cx="9144000" cy="6858000"/>
          </a:xfrm>
          <a:prstGeom prst="rect">
            <a:avLst/>
          </a:prstGeom>
          <a:solidFill>
            <a:srgbClr val="00A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4">
            <a:extLst>
              <a:ext uri="{FF2B5EF4-FFF2-40B4-BE49-F238E27FC236}">
                <a16:creationId xmlns:a16="http://schemas.microsoft.com/office/drawing/2014/main" id="{0AE42CDC-DBC9-4A46-886E-F6917DC344D3}"/>
              </a:ext>
            </a:extLst>
          </p:cNvPr>
          <p:cNvSpPr/>
          <p:nvPr userDrawn="1"/>
        </p:nvSpPr>
        <p:spPr>
          <a:xfrm>
            <a:off x="-1" y="-104172"/>
            <a:ext cx="6392686" cy="1709348"/>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5">
            <a:extLst>
              <a:ext uri="{FF2B5EF4-FFF2-40B4-BE49-F238E27FC236}">
                <a16:creationId xmlns:a16="http://schemas.microsoft.com/office/drawing/2014/main" id="{7C194B2D-09F7-9A42-A879-6C2EC5508EDA}"/>
              </a:ext>
            </a:extLst>
          </p:cNvPr>
          <p:cNvSpPr/>
          <p:nvPr userDrawn="1"/>
        </p:nvSpPr>
        <p:spPr>
          <a:xfrm>
            <a:off x="4746283" y="5894181"/>
            <a:ext cx="4397717" cy="1166377"/>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3">
            <a:extLst>
              <a:ext uri="{FF2B5EF4-FFF2-40B4-BE49-F238E27FC236}">
                <a16:creationId xmlns:a16="http://schemas.microsoft.com/office/drawing/2014/main" id="{87884673-FECB-A849-BBA2-C2B9DA6A9931}"/>
              </a:ext>
            </a:extLst>
          </p:cNvPr>
          <p:cNvSpPr>
            <a:spLocks noGrp="1"/>
          </p:cNvSpPr>
          <p:nvPr>
            <p:ph type="body" sz="quarter" idx="13" hasCustomPrompt="1"/>
          </p:nvPr>
        </p:nvSpPr>
        <p:spPr>
          <a:xfrm>
            <a:off x="345281" y="2742250"/>
            <a:ext cx="8457242" cy="572946"/>
          </a:xfrm>
        </p:spPr>
        <p:txBody>
          <a:bodyPr>
            <a:noAutofit/>
          </a:bodyPr>
          <a:lstStyle>
            <a:lvl1pPr marL="0" indent="0" algn="ctr">
              <a:buNone/>
              <a:defRPr sz="2100" b="1" i="0">
                <a:solidFill>
                  <a:schemeClr val="bg1"/>
                </a:solidFill>
                <a:latin typeface="Arial" panose="020B0604020202020204" pitchFamily="34" charset="0"/>
                <a:cs typeface="Arial" panose="020B0604020202020204" pitchFamily="34" charset="0"/>
              </a:defRPr>
            </a:lvl1pPr>
          </a:lstStyle>
          <a:p>
            <a:pPr lvl="0"/>
            <a:r>
              <a:rPr lang="en-US" dirty="0"/>
              <a:t>TRANSITION TITLE SLIDE 28PT ARIAL BOLD</a:t>
            </a:r>
          </a:p>
        </p:txBody>
      </p:sp>
      <p:sp>
        <p:nvSpPr>
          <p:cNvPr id="16" name="Text Placeholder 15">
            <a:extLst>
              <a:ext uri="{FF2B5EF4-FFF2-40B4-BE49-F238E27FC236}">
                <a16:creationId xmlns:a16="http://schemas.microsoft.com/office/drawing/2014/main" id="{43AF7BE6-DB48-5E40-8E40-E44E50BFDEDD}"/>
              </a:ext>
            </a:extLst>
          </p:cNvPr>
          <p:cNvSpPr>
            <a:spLocks noGrp="1"/>
          </p:cNvSpPr>
          <p:nvPr>
            <p:ph type="body" sz="quarter" idx="14" hasCustomPrompt="1"/>
          </p:nvPr>
        </p:nvSpPr>
        <p:spPr>
          <a:xfrm>
            <a:off x="345281" y="3722495"/>
            <a:ext cx="8457242" cy="461665"/>
          </a:xfrm>
        </p:spPr>
        <p:txBody>
          <a:bodyPr>
            <a:normAutofit/>
          </a:bodyPr>
          <a:lstStyle>
            <a:lvl1pPr marL="0" indent="0" algn="ctr">
              <a:buNone/>
              <a:defRPr sz="1350" b="0">
                <a:solidFill>
                  <a:schemeClr val="bg1"/>
                </a:solidFill>
                <a:latin typeface="Arial" panose="020B0604020202020204" pitchFamily="34" charset="0"/>
                <a:cs typeface="Arial" panose="020B0604020202020204" pitchFamily="34" charset="0"/>
              </a:defRPr>
            </a:lvl1pPr>
          </a:lstStyle>
          <a:p>
            <a:pPr lvl="0"/>
            <a:r>
              <a:rPr lang="en-US" dirty="0"/>
              <a:t>SUBHEADER 18PT ARIAL REGULAR</a:t>
            </a:r>
          </a:p>
        </p:txBody>
      </p:sp>
    </p:spTree>
    <p:extLst>
      <p:ext uri="{BB962C8B-B14F-4D97-AF65-F5344CB8AC3E}">
        <p14:creationId xmlns:p14="http://schemas.microsoft.com/office/powerpoint/2010/main" val="3966720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ransition Slide 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F40827-FD8C-7A4A-A378-D03B2B885683}"/>
              </a:ext>
            </a:extLst>
          </p:cNvPr>
          <p:cNvSpPr/>
          <p:nvPr userDrawn="1"/>
        </p:nvSpPr>
        <p:spPr>
          <a:xfrm>
            <a:off x="0" y="0"/>
            <a:ext cx="9144000" cy="6858000"/>
          </a:xfrm>
          <a:prstGeom prst="rect">
            <a:avLst/>
          </a:prstGeom>
          <a:solidFill>
            <a:srgbClr val="00A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4">
            <a:extLst>
              <a:ext uri="{FF2B5EF4-FFF2-40B4-BE49-F238E27FC236}">
                <a16:creationId xmlns:a16="http://schemas.microsoft.com/office/drawing/2014/main" id="{0AE42CDC-DBC9-4A46-886E-F6917DC344D3}"/>
              </a:ext>
            </a:extLst>
          </p:cNvPr>
          <p:cNvSpPr/>
          <p:nvPr userDrawn="1"/>
        </p:nvSpPr>
        <p:spPr>
          <a:xfrm>
            <a:off x="-1" y="-104172"/>
            <a:ext cx="6392686" cy="1709348"/>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5">
            <a:extLst>
              <a:ext uri="{FF2B5EF4-FFF2-40B4-BE49-F238E27FC236}">
                <a16:creationId xmlns:a16="http://schemas.microsoft.com/office/drawing/2014/main" id="{7C194B2D-09F7-9A42-A879-6C2EC5508EDA}"/>
              </a:ext>
            </a:extLst>
          </p:cNvPr>
          <p:cNvSpPr/>
          <p:nvPr userDrawn="1"/>
        </p:nvSpPr>
        <p:spPr>
          <a:xfrm>
            <a:off x="4746283" y="5894181"/>
            <a:ext cx="4397717" cy="1166377"/>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userDrawn="1"/>
        </p:nvPicPr>
        <p:blipFill>
          <a:blip r:embed="rId2"/>
          <a:stretch>
            <a:fillRect/>
          </a:stretch>
        </p:blipFill>
        <p:spPr>
          <a:xfrm>
            <a:off x="3003959" y="3016101"/>
            <a:ext cx="3142622" cy="825798"/>
          </a:xfrm>
          <a:prstGeom prst="rect">
            <a:avLst/>
          </a:prstGeom>
        </p:spPr>
      </p:pic>
    </p:spTree>
    <p:extLst>
      <p:ext uri="{BB962C8B-B14F-4D97-AF65-F5344CB8AC3E}">
        <p14:creationId xmlns:p14="http://schemas.microsoft.com/office/powerpoint/2010/main" val="901048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ransition Slide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F40827-FD8C-7A4A-A378-D03B2B885683}"/>
              </a:ext>
            </a:extLst>
          </p:cNvPr>
          <p:cNvSpPr/>
          <p:nvPr userDrawn="1"/>
        </p:nvSpPr>
        <p:spPr>
          <a:xfrm>
            <a:off x="0" y="0"/>
            <a:ext cx="9144000" cy="6858000"/>
          </a:xfrm>
          <a:prstGeom prst="rect">
            <a:avLst/>
          </a:prstGeom>
          <a:solidFill>
            <a:srgbClr val="00A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4">
            <a:extLst>
              <a:ext uri="{FF2B5EF4-FFF2-40B4-BE49-F238E27FC236}">
                <a16:creationId xmlns:a16="http://schemas.microsoft.com/office/drawing/2014/main" id="{0AE42CDC-DBC9-4A46-886E-F6917DC344D3}"/>
              </a:ext>
            </a:extLst>
          </p:cNvPr>
          <p:cNvSpPr/>
          <p:nvPr userDrawn="1"/>
        </p:nvSpPr>
        <p:spPr>
          <a:xfrm>
            <a:off x="-1" y="-104172"/>
            <a:ext cx="6392686" cy="1709348"/>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5">
            <a:extLst>
              <a:ext uri="{FF2B5EF4-FFF2-40B4-BE49-F238E27FC236}">
                <a16:creationId xmlns:a16="http://schemas.microsoft.com/office/drawing/2014/main" id="{7C194B2D-09F7-9A42-A879-6C2EC5508EDA}"/>
              </a:ext>
            </a:extLst>
          </p:cNvPr>
          <p:cNvSpPr/>
          <p:nvPr userDrawn="1"/>
        </p:nvSpPr>
        <p:spPr>
          <a:xfrm>
            <a:off x="4746283" y="5894181"/>
            <a:ext cx="4397717" cy="1166377"/>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stretch>
            <a:fillRect/>
          </a:stretch>
        </p:blipFill>
        <p:spPr>
          <a:xfrm>
            <a:off x="3003959" y="3016101"/>
            <a:ext cx="3142622" cy="825798"/>
          </a:xfrm>
          <a:prstGeom prst="rect">
            <a:avLst/>
          </a:prstGeom>
        </p:spPr>
      </p:pic>
    </p:spTree>
    <p:extLst>
      <p:ext uri="{BB962C8B-B14F-4D97-AF65-F5344CB8AC3E}">
        <p14:creationId xmlns:p14="http://schemas.microsoft.com/office/powerpoint/2010/main" val="323274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000F1462-3B28-5349-88B7-A74020FBE363}"/>
              </a:ext>
            </a:extLst>
          </p:cNvPr>
          <p:cNvSpPr/>
          <p:nvPr userDrawn="1"/>
        </p:nvSpPr>
        <p:spPr>
          <a:xfrm>
            <a:off x="-188257" y="-62630"/>
            <a:ext cx="5085567" cy="1019877"/>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a:extLst>
              <a:ext uri="{FF2B5EF4-FFF2-40B4-BE49-F238E27FC236}">
                <a16:creationId xmlns:a16="http://schemas.microsoft.com/office/drawing/2014/main" id="{59694A82-36C5-754D-B640-E581252E4AFF}"/>
              </a:ext>
            </a:extLst>
          </p:cNvPr>
          <p:cNvSpPr>
            <a:spLocks noGrp="1"/>
          </p:cNvSpPr>
          <p:nvPr>
            <p:ph type="ctrTitle" hasCustomPrompt="1"/>
          </p:nvPr>
        </p:nvSpPr>
        <p:spPr>
          <a:xfrm>
            <a:off x="396799" y="1981786"/>
            <a:ext cx="6330823" cy="575403"/>
          </a:xfrm>
        </p:spPr>
        <p:txBody>
          <a:bodyPr anchor="b">
            <a:normAutofit/>
          </a:bodyPr>
          <a:lstStyle>
            <a:lvl1pPr algn="l">
              <a:defRPr sz="1600" b="1" i="0">
                <a:solidFill>
                  <a:schemeClr val="accent1"/>
                </a:solidFill>
                <a:latin typeface="Arial" panose="020B0604020202020204" pitchFamily="34" charset="0"/>
                <a:cs typeface="Arial" panose="020B0604020202020204" pitchFamily="34" charset="0"/>
              </a:defRPr>
            </a:lvl1pPr>
          </a:lstStyle>
          <a:p>
            <a:r>
              <a:rPr lang="en-US" dirty="0"/>
              <a:t>PARAGRAPH HEADER 16PT</a:t>
            </a:r>
          </a:p>
        </p:txBody>
      </p:sp>
      <p:cxnSp>
        <p:nvCxnSpPr>
          <p:cNvPr id="10" name="Straight Connector 9">
            <a:extLst>
              <a:ext uri="{FF2B5EF4-FFF2-40B4-BE49-F238E27FC236}">
                <a16:creationId xmlns:a16="http://schemas.microsoft.com/office/drawing/2014/main" id="{D757E3C8-D454-0845-BC1C-069AE1349D47}"/>
              </a:ext>
            </a:extLst>
          </p:cNvPr>
          <p:cNvCxnSpPr/>
          <p:nvPr userDrawn="1"/>
        </p:nvCxnSpPr>
        <p:spPr>
          <a:xfrm>
            <a:off x="476313" y="1619377"/>
            <a:ext cx="59358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0CED1D17-0A07-F543-970F-241282B1E960}"/>
              </a:ext>
            </a:extLst>
          </p:cNvPr>
          <p:cNvSpPr>
            <a:spLocks noGrp="1"/>
          </p:cNvSpPr>
          <p:nvPr>
            <p:ph type="body" sz="quarter" idx="10" hasCustomPrompt="1"/>
          </p:nvPr>
        </p:nvSpPr>
        <p:spPr>
          <a:xfrm>
            <a:off x="396798" y="2732632"/>
            <a:ext cx="8190611" cy="2681287"/>
          </a:xfrm>
        </p:spPr>
        <p:txBody>
          <a:bodyPr numCol="1" spcCol="365760">
            <a:normAutofit/>
          </a:bodyPr>
          <a:lstStyle>
            <a:lvl1pPr marL="0" indent="0">
              <a:buNone/>
              <a:defRPr sz="1400"/>
            </a:lvl1pPr>
            <a:lvl2pPr>
              <a:defRPr sz="1400"/>
            </a:lvl2pPr>
            <a:lvl3pPr>
              <a:defRPr sz="1400"/>
            </a:lvl3pPr>
            <a:lvl4pPr>
              <a:defRPr sz="1400"/>
            </a:lvl4pPr>
            <a:lvl5pPr>
              <a:defRPr sz="1400"/>
            </a:lvl5pPr>
          </a:lstStyle>
          <a:p>
            <a:pPr>
              <a:lnSpc>
                <a:spcPct val="150000"/>
              </a:lnSpc>
            </a:pPr>
            <a:r>
              <a:rPr lang="en-US" sz="1400" dirty="0">
                <a:latin typeface="Arial" panose="020B0604020202020204" pitchFamily="34" charset="0"/>
                <a:cs typeface="Arial" panose="020B0604020202020204" pitchFamily="34" charset="0"/>
              </a:rPr>
              <a:t>Paragraph text 14pt. Lorem ipsum dolor sit </a:t>
            </a:r>
            <a:r>
              <a:rPr lang="en-US" sz="1400" dirty="0" err="1">
                <a:latin typeface="Arial" panose="020B0604020202020204" pitchFamily="34" charset="0"/>
                <a:cs typeface="Arial" panose="020B0604020202020204" pitchFamily="34" charset="0"/>
              </a:rPr>
              <a:t>amet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consectetuer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adipiscing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elit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nonummy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nibh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euismod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tincidunt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laoreet</a:t>
            </a:r>
            <a:r>
              <a:rPr lang="en-US" sz="1400" dirty="0">
                <a:latin typeface="Arial" panose="020B0604020202020204" pitchFamily="34" charset="0"/>
                <a:cs typeface="Arial" panose="020B0604020202020204" pitchFamily="34" charset="0"/>
              </a:rPr>
              <a:t> dolore magna </a:t>
            </a:r>
            <a:r>
              <a:rPr lang="en-US" sz="1400" dirty="0" err="1">
                <a:latin typeface="Arial" panose="020B0604020202020204" pitchFamily="34" charset="0"/>
                <a:cs typeface="Arial" panose="020B0604020202020204" pitchFamily="34" charset="0"/>
              </a:rPr>
              <a:t>aliquam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volutpat</a:t>
            </a:r>
            <a:r>
              <a:rPr lang="en-US" sz="1400" dirty="0">
                <a:latin typeface="Arial" panose="020B0604020202020204" pitchFamily="34" charset="0"/>
                <a:cs typeface="Arial" panose="020B0604020202020204" pitchFamily="34" charset="0"/>
              </a:rPr>
              <a:t>. Ut </a:t>
            </a:r>
            <a:r>
              <a:rPr lang="en-US" sz="1400" dirty="0" err="1">
                <a:latin typeface="Arial" panose="020B0604020202020204" pitchFamily="34" charset="0"/>
                <a:cs typeface="Arial" panose="020B0604020202020204" pitchFamily="34" charset="0"/>
              </a:rPr>
              <a:t>wisi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enim</a:t>
            </a:r>
            <a:r>
              <a:rPr lang="en-US" sz="1400" dirty="0">
                <a:latin typeface="Arial" panose="020B0604020202020204" pitchFamily="34" charset="0"/>
                <a:cs typeface="Arial" panose="020B0604020202020204" pitchFamily="34" charset="0"/>
              </a:rPr>
              <a:t> ad  minim </a:t>
            </a:r>
            <a:r>
              <a:rPr lang="en-US" sz="1400" dirty="0" err="1">
                <a:latin typeface="Arial" panose="020B0604020202020204" pitchFamily="34" charset="0"/>
                <a:cs typeface="Arial" panose="020B0604020202020204" pitchFamily="34" charset="0"/>
              </a:rPr>
              <a:t>veniam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nostrud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exerci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ullamcorper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suscipit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lobortis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nisl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aliquip</a:t>
            </a:r>
            <a:r>
              <a:rPr lang="en-US" sz="1400" dirty="0">
                <a:latin typeface="Arial" panose="020B0604020202020204" pitchFamily="34" charset="0"/>
                <a:cs typeface="Arial" panose="020B0604020202020204" pitchFamily="34" charset="0"/>
              </a:rPr>
              <a:t> ex </a:t>
            </a:r>
            <a:r>
              <a:rPr lang="en-US" sz="1400" dirty="0" err="1">
                <a:latin typeface="Arial" panose="020B0604020202020204" pitchFamily="34" charset="0"/>
                <a:cs typeface="Arial" panose="020B0604020202020204" pitchFamily="34" charset="0"/>
              </a:rPr>
              <a:t>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commodo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Duis </a:t>
            </a:r>
            <a:r>
              <a:rPr lang="en-US" sz="1400" dirty="0" err="1">
                <a:latin typeface="Arial" panose="020B0604020202020204" pitchFamily="34" charset="0"/>
                <a:cs typeface="Arial" panose="020B0604020202020204" pitchFamily="34" charset="0"/>
              </a:rPr>
              <a:t>autem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iriure</a:t>
            </a:r>
            <a:r>
              <a:rPr lang="en-US" sz="1400" dirty="0">
                <a:latin typeface="Arial" panose="020B0604020202020204" pitchFamily="34" charset="0"/>
                <a:cs typeface="Arial" panose="020B0604020202020204" pitchFamily="34" charset="0"/>
              </a:rPr>
              <a:t> dolor in </a:t>
            </a:r>
            <a:r>
              <a:rPr lang="en-US" sz="1400" dirty="0" err="1">
                <a:latin typeface="Arial" panose="020B0604020202020204" pitchFamily="34" charset="0"/>
                <a:cs typeface="Arial" panose="020B0604020202020204" pitchFamily="34" charset="0"/>
              </a:rPr>
              <a:t>hendrerit</a:t>
            </a:r>
            <a:r>
              <a:rPr lang="en-US" sz="1400" dirty="0">
                <a:latin typeface="Arial" panose="020B0604020202020204" pitchFamily="34" charset="0"/>
                <a:cs typeface="Arial" panose="020B0604020202020204" pitchFamily="34" charset="0"/>
              </a:rPr>
              <a:t> in </a:t>
            </a:r>
            <a:r>
              <a:rPr lang="en-US" sz="1400" dirty="0" err="1">
                <a:latin typeface="Arial" panose="020B0604020202020204" pitchFamily="34" charset="0"/>
                <a:cs typeface="Arial" panose="020B0604020202020204" pitchFamily="34" charset="0"/>
              </a:rPr>
              <a:t>vulputate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molestie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illum</a:t>
            </a:r>
            <a:r>
              <a:rPr lang="en-US" sz="1400" dirty="0">
                <a:latin typeface="Arial" panose="020B0604020202020204" pitchFamily="34" charset="0"/>
                <a:cs typeface="Arial" panose="020B0604020202020204" pitchFamily="34" charset="0"/>
              </a:rPr>
              <a:t> dolore </a:t>
            </a:r>
            <a:r>
              <a:rPr lang="en-US" sz="1400" dirty="0" err="1">
                <a:latin typeface="Arial" panose="020B0604020202020204" pitchFamily="34" charset="0"/>
                <a:cs typeface="Arial" panose="020B0604020202020204" pitchFamily="34" charset="0"/>
              </a:rPr>
              <a:t>eu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feugiat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nulla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facilisis</a:t>
            </a:r>
            <a:r>
              <a:rPr lang="en-US" sz="1400" dirty="0">
                <a:latin typeface="Arial" panose="020B0604020202020204" pitchFamily="34" charset="0"/>
                <a:cs typeface="Arial" panose="020B0604020202020204" pitchFamily="34" charset="0"/>
              </a:rPr>
              <a:t> at </a:t>
            </a:r>
            <a:r>
              <a:rPr lang="en-US" sz="1400" dirty="0" err="1">
                <a:latin typeface="Arial" panose="020B0604020202020204" pitchFamily="34" charset="0"/>
                <a:cs typeface="Arial" panose="020B0604020202020204" pitchFamily="34" charset="0"/>
              </a:rPr>
              <a:t>vero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eros</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accumsan</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iusto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odio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dignissim</a:t>
            </a:r>
            <a:r>
              <a:rPr lang="en-US" sz="1400" dirty="0">
                <a:latin typeface="Arial" panose="020B0604020202020204" pitchFamily="34" charset="0"/>
                <a:cs typeface="Arial" panose="020B0604020202020204" pitchFamily="34" charset="0"/>
              </a:rPr>
              <a:t> qui </a:t>
            </a:r>
            <a:r>
              <a:rPr lang="en-US" sz="1400" dirty="0" err="1">
                <a:latin typeface="Arial" panose="020B0604020202020204" pitchFamily="34" charset="0"/>
                <a:cs typeface="Arial" panose="020B0604020202020204" pitchFamily="34" charset="0"/>
              </a:rPr>
              <a:t>blandit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praesent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luptatum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zzril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delenit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augue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duis</a:t>
            </a:r>
            <a:r>
              <a:rPr lang="en-US" sz="1400" dirty="0">
                <a:latin typeface="Arial" panose="020B0604020202020204" pitchFamily="34" charset="0"/>
                <a:cs typeface="Arial" panose="020B0604020202020204" pitchFamily="34" charset="0"/>
              </a:rPr>
              <a:t> dolore </a:t>
            </a:r>
            <a:r>
              <a:rPr lang="en-US" sz="1400" dirty="0" err="1">
                <a:latin typeface="Arial" panose="020B0604020202020204" pitchFamily="34" charset="0"/>
                <a:cs typeface="Arial" panose="020B0604020202020204" pitchFamily="34" charset="0"/>
              </a:rPr>
              <a:t>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feugait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nulla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facilisi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tation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ullamcorper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suscipit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lobortis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nisl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aliquip</a:t>
            </a:r>
            <a:r>
              <a:rPr lang="en-US" sz="1400" dirty="0">
                <a:latin typeface="Arial" panose="020B0604020202020204" pitchFamily="34" charset="0"/>
                <a:cs typeface="Arial" panose="020B0604020202020204" pitchFamily="34" charset="0"/>
              </a:rPr>
              <a:t> ex </a:t>
            </a:r>
            <a:r>
              <a:rPr lang="en-US" sz="1400" dirty="0" err="1">
                <a:latin typeface="Arial" panose="020B0604020202020204" pitchFamily="34" charset="0"/>
                <a:cs typeface="Arial" panose="020B0604020202020204" pitchFamily="34" charset="0"/>
              </a:rPr>
              <a:t>ea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commodo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consequat</a:t>
            </a:r>
            <a:r>
              <a:rPr lang="en-US" sz="1400" dirty="0">
                <a:latin typeface="Arial" panose="020B0604020202020204" pitchFamily="34" charset="0"/>
                <a:cs typeface="Arial" panose="020B0604020202020204" pitchFamily="34" charset="0"/>
              </a:rPr>
              <a:t>. Duis </a:t>
            </a:r>
            <a:r>
              <a:rPr lang="en-US" sz="1400" dirty="0" err="1">
                <a:latin typeface="Arial" panose="020B0604020202020204" pitchFamily="34" charset="0"/>
                <a:cs typeface="Arial" panose="020B0604020202020204" pitchFamily="34" charset="0"/>
              </a:rPr>
              <a:t>autem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iriure</a:t>
            </a:r>
            <a:r>
              <a:rPr lang="en-US" sz="1400" dirty="0">
                <a:latin typeface="Arial" panose="020B0604020202020204" pitchFamily="34" charset="0"/>
                <a:cs typeface="Arial" panose="020B0604020202020204" pitchFamily="34" charset="0"/>
              </a:rPr>
              <a:t> dolor in.</a:t>
            </a:r>
          </a:p>
        </p:txBody>
      </p:sp>
      <p:sp>
        <p:nvSpPr>
          <p:cNvPr id="12" name="Text Placeholder 17">
            <a:extLst>
              <a:ext uri="{FF2B5EF4-FFF2-40B4-BE49-F238E27FC236}">
                <a16:creationId xmlns:a16="http://schemas.microsoft.com/office/drawing/2014/main" id="{39AFFE09-F25A-7949-9A10-0D411B62DB9E}"/>
              </a:ext>
            </a:extLst>
          </p:cNvPr>
          <p:cNvSpPr>
            <a:spLocks noGrp="1"/>
          </p:cNvSpPr>
          <p:nvPr>
            <p:ph type="body" sz="quarter" idx="11" hasCustomPrompt="1"/>
          </p:nvPr>
        </p:nvSpPr>
        <p:spPr>
          <a:xfrm>
            <a:off x="370294" y="1184974"/>
            <a:ext cx="5276851" cy="576262"/>
          </a:xfrm>
        </p:spPr>
        <p:txBody>
          <a:bodyPr>
            <a:noAutofit/>
          </a:bodyPr>
          <a:lstStyle>
            <a:lvl1pPr marL="0" indent="0">
              <a:buNone/>
              <a:defRPr sz="2000" b="1">
                <a:solidFill>
                  <a:schemeClr val="accent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SLIDE TITLE 20PT ARIAL BOLD</a:t>
            </a:r>
          </a:p>
        </p:txBody>
      </p:sp>
    </p:spTree>
    <p:extLst>
      <p:ext uri="{BB962C8B-B14F-4D97-AF65-F5344CB8AC3E}">
        <p14:creationId xmlns:p14="http://schemas.microsoft.com/office/powerpoint/2010/main" val="171494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A5D3F1D4-AD75-DB47-B2A7-86A56BC9684F}"/>
              </a:ext>
            </a:extLst>
          </p:cNvPr>
          <p:cNvSpPr/>
          <p:nvPr userDrawn="1"/>
        </p:nvSpPr>
        <p:spPr>
          <a:xfrm>
            <a:off x="-188257" y="-62630"/>
            <a:ext cx="5085567" cy="1019877"/>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899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C258814-46CA-294A-886A-EE56A8A29497}"/>
              </a:ext>
            </a:extLst>
          </p:cNvPr>
          <p:cNvSpPr>
            <a:spLocks noGrp="1"/>
          </p:cNvSpPr>
          <p:nvPr>
            <p:ph type="pic" idx="1"/>
          </p:nvPr>
        </p:nvSpPr>
        <p:spPr>
          <a:xfrm>
            <a:off x="240130" y="179042"/>
            <a:ext cx="3511600" cy="650005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9" name="Text Placeholder 19">
            <a:extLst>
              <a:ext uri="{FF2B5EF4-FFF2-40B4-BE49-F238E27FC236}">
                <a16:creationId xmlns:a16="http://schemas.microsoft.com/office/drawing/2014/main" id="{4BF664AF-EC68-F741-AF90-30F47E6075E4}"/>
              </a:ext>
            </a:extLst>
          </p:cNvPr>
          <p:cNvSpPr>
            <a:spLocks noGrp="1"/>
          </p:cNvSpPr>
          <p:nvPr>
            <p:ph type="body" sz="quarter" idx="12" hasCustomPrompt="1"/>
          </p:nvPr>
        </p:nvSpPr>
        <p:spPr>
          <a:xfrm>
            <a:off x="1" y="4443894"/>
            <a:ext cx="3939988" cy="2077930"/>
          </a:xfrm>
          <a:solidFill>
            <a:schemeClr val="accent1"/>
          </a:solidFill>
        </p:spPr>
        <p:txBody>
          <a:bodyPr lIns="457200" tIns="182880" rIns="457200">
            <a:noAutofit/>
          </a:bodyPr>
          <a:lstStyle>
            <a:lvl1pPr marL="0" indent="0">
              <a:buNone/>
              <a:defRPr sz="1200"/>
            </a:lvl1pPr>
            <a:lvl2pPr marL="457189" indent="0">
              <a:buNone/>
              <a:defRPr sz="1400"/>
            </a:lvl2pPr>
            <a:lvl3pPr marL="914377" indent="0">
              <a:buNone/>
              <a:defRPr sz="1400"/>
            </a:lvl3pPr>
            <a:lvl4pPr marL="1371566" indent="0">
              <a:buNone/>
              <a:defRPr sz="1400"/>
            </a:lvl4pPr>
            <a:lvl5pPr marL="1828754" indent="0">
              <a:buNone/>
              <a:defRPr sz="1400"/>
            </a:lvl5pPr>
          </a:lstStyle>
          <a:p>
            <a:pPr>
              <a:lnSpc>
                <a:spcPct val="150000"/>
              </a:lnSpc>
            </a:pPr>
            <a:r>
              <a:rPr lang="en-US" sz="1400" dirty="0">
                <a:solidFill>
                  <a:schemeClr val="bg1"/>
                </a:solidFill>
                <a:latin typeface="Arial" panose="020B0604020202020204" pitchFamily="34" charset="0"/>
                <a:cs typeface="Arial" panose="020B0604020202020204" pitchFamily="34" charset="0"/>
              </a:rPr>
              <a:t>Lorem ipsum dolor sit </a:t>
            </a:r>
            <a:r>
              <a:rPr lang="en-US" sz="1400" dirty="0" err="1">
                <a:solidFill>
                  <a:schemeClr val="bg1"/>
                </a:solidFill>
                <a:latin typeface="Arial" panose="020B0604020202020204" pitchFamily="34" charset="0"/>
                <a:cs typeface="Arial" panose="020B0604020202020204" pitchFamily="34" charset="0"/>
              </a:rPr>
              <a:t>amet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consectetuer</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adipiscing</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elit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sed</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nonummy</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nibh</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euismod</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tincidunt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ut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laoreet</a:t>
            </a:r>
            <a:r>
              <a:rPr lang="en-US" sz="1400" dirty="0">
                <a:solidFill>
                  <a:schemeClr val="bg1"/>
                </a:solidFill>
                <a:latin typeface="Arial" panose="020B0604020202020204" pitchFamily="34" charset="0"/>
                <a:cs typeface="Arial" panose="020B0604020202020204" pitchFamily="34" charset="0"/>
              </a:rPr>
              <a:t> dolore magna </a:t>
            </a:r>
            <a:r>
              <a:rPr lang="en-US" sz="1400" dirty="0" err="1">
                <a:solidFill>
                  <a:schemeClr val="bg1"/>
                </a:solidFill>
                <a:latin typeface="Arial" panose="020B0604020202020204" pitchFamily="34" charset="0"/>
                <a:cs typeface="Arial" panose="020B0604020202020204" pitchFamily="34" charset="0"/>
              </a:rPr>
              <a:t>aliquam</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erat</a:t>
            </a:r>
            <a:r>
              <a:rPr lang="en-US" sz="1400" dirty="0">
                <a:solidFill>
                  <a:schemeClr val="bg1"/>
                </a:solidFill>
                <a:latin typeface="Arial" panose="020B0604020202020204" pitchFamily="34" charset="0"/>
                <a:cs typeface="Arial" panose="020B0604020202020204" pitchFamily="34" charset="0"/>
              </a:rPr>
              <a:t>.</a:t>
            </a:r>
            <a:endParaRPr lang="en-US" sz="1400" b="0" i="1" dirty="0">
              <a:solidFill>
                <a:schemeClr val="bg1"/>
              </a:solidFill>
              <a:latin typeface="Arial" panose="020B0604020202020204" pitchFamily="34" charset="0"/>
              <a:cs typeface="Arial" panose="020B0604020202020204" pitchFamily="34" charset="0"/>
            </a:endParaRPr>
          </a:p>
          <a:p>
            <a:pPr>
              <a:lnSpc>
                <a:spcPct val="150000"/>
              </a:lnSpc>
            </a:pPr>
            <a:r>
              <a:rPr lang="en-US" sz="1400" b="0" i="1" dirty="0">
                <a:solidFill>
                  <a:schemeClr val="bg1"/>
                </a:solidFill>
                <a:latin typeface="Arial" panose="020B0604020202020204" pitchFamily="34" charset="0"/>
                <a:cs typeface="Arial" panose="020B0604020202020204" pitchFamily="34" charset="0"/>
              </a:rPr>
              <a:t>-  Ad </a:t>
            </a:r>
            <a:r>
              <a:rPr lang="en-US" sz="1400" b="0" i="1" dirty="0" err="1">
                <a:solidFill>
                  <a:schemeClr val="bg1"/>
                </a:solidFill>
                <a:latin typeface="Arial" panose="020B0604020202020204" pitchFamily="34" charset="0"/>
                <a:cs typeface="Arial" panose="020B0604020202020204" pitchFamily="34" charset="0"/>
              </a:rPr>
              <a:t>Minin</a:t>
            </a:r>
            <a:endParaRPr lang="en-US" sz="1400" b="0" i="1"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C223BE57-54C7-0A4A-B474-7434B2E53884}"/>
              </a:ext>
            </a:extLst>
          </p:cNvPr>
          <p:cNvCxnSpPr>
            <a:cxnSpLocks/>
          </p:cNvCxnSpPr>
          <p:nvPr userDrawn="1"/>
        </p:nvCxnSpPr>
        <p:spPr>
          <a:xfrm>
            <a:off x="4153972" y="813889"/>
            <a:ext cx="446325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607336B-0D61-3949-9824-68EA766CF389}"/>
              </a:ext>
            </a:extLst>
          </p:cNvPr>
          <p:cNvSpPr>
            <a:spLocks noGrp="1"/>
          </p:cNvSpPr>
          <p:nvPr>
            <p:ph type="ctrTitle" hasCustomPrompt="1"/>
          </p:nvPr>
        </p:nvSpPr>
        <p:spPr>
          <a:xfrm>
            <a:off x="4074461" y="1112603"/>
            <a:ext cx="4731610" cy="575403"/>
          </a:xfrm>
        </p:spPr>
        <p:txBody>
          <a:bodyPr anchor="b">
            <a:normAutofit/>
          </a:bodyPr>
          <a:lstStyle>
            <a:lvl1pPr algn="l">
              <a:defRPr sz="1600" b="1" i="0">
                <a:solidFill>
                  <a:schemeClr val="accent1"/>
                </a:solidFill>
                <a:latin typeface="Arial" panose="020B0604020202020204" pitchFamily="34" charset="0"/>
                <a:cs typeface="Arial" panose="020B0604020202020204" pitchFamily="34" charset="0"/>
              </a:defRPr>
            </a:lvl1pPr>
          </a:lstStyle>
          <a:p>
            <a:r>
              <a:rPr lang="en-US" dirty="0"/>
              <a:t>PARAGRAPH HEADER 16PT</a:t>
            </a:r>
          </a:p>
        </p:txBody>
      </p:sp>
      <p:sp>
        <p:nvSpPr>
          <p:cNvPr id="12" name="Text Placeholder 17">
            <a:extLst>
              <a:ext uri="{FF2B5EF4-FFF2-40B4-BE49-F238E27FC236}">
                <a16:creationId xmlns:a16="http://schemas.microsoft.com/office/drawing/2014/main" id="{9B4F6C9E-8420-F747-AE5A-D5B88CB48C09}"/>
              </a:ext>
            </a:extLst>
          </p:cNvPr>
          <p:cNvSpPr>
            <a:spLocks noGrp="1"/>
          </p:cNvSpPr>
          <p:nvPr>
            <p:ph type="body" sz="quarter" idx="11" hasCustomPrompt="1"/>
          </p:nvPr>
        </p:nvSpPr>
        <p:spPr>
          <a:xfrm>
            <a:off x="4074460" y="343469"/>
            <a:ext cx="4731612" cy="576262"/>
          </a:xfrm>
        </p:spPr>
        <p:txBody>
          <a:bodyPr>
            <a:noAutofit/>
          </a:bodyPr>
          <a:lstStyle>
            <a:lvl1pPr marL="0" indent="0">
              <a:buNone/>
              <a:defRPr sz="2000" b="1">
                <a:solidFill>
                  <a:schemeClr val="accent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SLIDE TITLE 20PT ARIAL BOLD</a:t>
            </a:r>
          </a:p>
        </p:txBody>
      </p:sp>
      <p:sp>
        <p:nvSpPr>
          <p:cNvPr id="13" name="Text Placeholder 15">
            <a:extLst>
              <a:ext uri="{FF2B5EF4-FFF2-40B4-BE49-F238E27FC236}">
                <a16:creationId xmlns:a16="http://schemas.microsoft.com/office/drawing/2014/main" id="{788C010E-54AB-E946-BECF-68B3F66E759E}"/>
              </a:ext>
            </a:extLst>
          </p:cNvPr>
          <p:cNvSpPr>
            <a:spLocks noGrp="1"/>
          </p:cNvSpPr>
          <p:nvPr>
            <p:ph type="body" sz="quarter" idx="10" hasCustomPrompt="1"/>
          </p:nvPr>
        </p:nvSpPr>
        <p:spPr>
          <a:xfrm>
            <a:off x="4074461" y="2169007"/>
            <a:ext cx="3379788" cy="2274887"/>
          </a:xfrm>
        </p:spPr>
        <p:txBody>
          <a:bodyPr>
            <a:normAutofit/>
          </a:bodyPr>
          <a:lstStyle>
            <a:lvl1pPr marL="228594" marR="0" indent="-228594" algn="l" defTabSz="914377"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sz="1400"/>
            </a:lvl1pPr>
            <a:lvl2pPr>
              <a:lnSpc>
                <a:spcPct val="200000"/>
              </a:lnSpc>
              <a:defRPr sz="1400"/>
            </a:lvl2pPr>
            <a:lvl3pPr>
              <a:lnSpc>
                <a:spcPct val="200000"/>
              </a:lnSpc>
              <a:defRPr sz="1400"/>
            </a:lvl3pPr>
            <a:lvl4pPr>
              <a:lnSpc>
                <a:spcPct val="200000"/>
              </a:lnSpc>
              <a:defRPr sz="1400"/>
            </a:lvl4pPr>
            <a:lvl5pPr>
              <a:lnSpc>
                <a:spcPct val="200000"/>
              </a:lnSpc>
              <a:defRPr sz="1400"/>
            </a:lvl5pPr>
          </a:lstStyle>
          <a:p>
            <a:pPr lvl="0"/>
            <a:r>
              <a:rPr lang="en-US" dirty="0"/>
              <a:t>Sample text with bullets 14pt</a:t>
            </a:r>
          </a:p>
          <a:p>
            <a:pPr marL="228594" marR="0" lvl="0" indent="-228594" algn="l" defTabSz="914377"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a:pPr>
            <a:r>
              <a:rPr lang="en-US" dirty="0"/>
              <a:t>Sample text with bullets 14pt</a:t>
            </a:r>
          </a:p>
          <a:p>
            <a:pPr marL="228594" marR="0" lvl="0" indent="-228594" algn="l" defTabSz="914377"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a:pPr>
            <a:r>
              <a:rPr lang="en-US" dirty="0"/>
              <a:t>Sample text with bullets 14pt</a:t>
            </a:r>
          </a:p>
          <a:p>
            <a:pPr marL="228594" marR="0" lvl="0" indent="-228594" algn="l" defTabSz="914377"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a:pPr>
            <a:r>
              <a:rPr lang="en-US" dirty="0"/>
              <a:t>Sample text with bullets 14pt</a:t>
            </a:r>
          </a:p>
          <a:p>
            <a:pPr lvl="0"/>
            <a:endParaRPr lang="en-US" dirty="0"/>
          </a:p>
        </p:txBody>
      </p:sp>
    </p:spTree>
    <p:extLst>
      <p:ext uri="{BB962C8B-B14F-4D97-AF65-F5344CB8AC3E}">
        <p14:creationId xmlns:p14="http://schemas.microsoft.com/office/powerpoint/2010/main" val="216996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7B4664-AEA7-DA46-B1BF-5C1A85DA6A29}"/>
              </a:ext>
            </a:extLst>
          </p:cNvPr>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BC77DC48-E025-D24E-810E-675315F51825}"/>
              </a:ext>
            </a:extLst>
          </p:cNvPr>
          <p:cNvSpPr/>
          <p:nvPr userDrawn="1"/>
        </p:nvSpPr>
        <p:spPr>
          <a:xfrm>
            <a:off x="1" y="-62630"/>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5">
            <a:extLst>
              <a:ext uri="{FF2B5EF4-FFF2-40B4-BE49-F238E27FC236}">
                <a16:creationId xmlns:a16="http://schemas.microsoft.com/office/drawing/2014/main" id="{150C3F5A-EFFB-E54C-8BFF-3C86965B4C7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77B91D20-5D61-4B66-B3A8-8710BF1BD793}"/>
              </a:ext>
            </a:extLst>
          </p:cNvPr>
          <p:cNvPicPr>
            <a:picLocks noChangeAspect="1"/>
          </p:cNvPicPr>
          <p:nvPr userDrawn="1"/>
        </p:nvPicPr>
        <p:blipFill>
          <a:blip r:embed="rId2"/>
          <a:stretch>
            <a:fillRect/>
          </a:stretch>
        </p:blipFill>
        <p:spPr>
          <a:xfrm>
            <a:off x="2901692" y="3099815"/>
            <a:ext cx="3340615" cy="658369"/>
          </a:xfrm>
          <a:prstGeom prst="rect">
            <a:avLst/>
          </a:prstGeom>
        </p:spPr>
      </p:pic>
    </p:spTree>
    <p:extLst>
      <p:ext uri="{BB962C8B-B14F-4D97-AF65-F5344CB8AC3E}">
        <p14:creationId xmlns:p14="http://schemas.microsoft.com/office/powerpoint/2010/main" val="157010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7B4664-AEA7-DA46-B1BF-5C1A85DA6A29}"/>
              </a:ext>
            </a:extLst>
          </p:cNvPr>
          <p:cNvSpPr/>
          <p:nvPr userDrawn="1"/>
        </p:nvSpPr>
        <p:spPr>
          <a:xfrm>
            <a:off x="0" y="0"/>
            <a:ext cx="9144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BC77DC48-E025-D24E-810E-675315F51825}"/>
              </a:ext>
            </a:extLst>
          </p:cNvPr>
          <p:cNvSpPr/>
          <p:nvPr userDrawn="1"/>
        </p:nvSpPr>
        <p:spPr>
          <a:xfrm>
            <a:off x="1" y="-62630"/>
            <a:ext cx="8004132" cy="1605176"/>
          </a:xfrm>
          <a:custGeom>
            <a:avLst/>
            <a:gdLst>
              <a:gd name="connsiteX0" fmla="*/ 0 w 12192000"/>
              <a:gd name="connsiteY0" fmla="*/ 0 h 2445026"/>
              <a:gd name="connsiteX1" fmla="*/ 12192000 w 12192000"/>
              <a:gd name="connsiteY1" fmla="*/ 0 h 2445026"/>
              <a:gd name="connsiteX2" fmla="*/ 12192000 w 12192000"/>
              <a:gd name="connsiteY2" fmla="*/ 2445026 h 2445026"/>
              <a:gd name="connsiteX3" fmla="*/ 0 w 12192000"/>
              <a:gd name="connsiteY3" fmla="*/ 2445026 h 2445026"/>
              <a:gd name="connsiteX4" fmla="*/ 0 w 12192000"/>
              <a:gd name="connsiteY4" fmla="*/ 0 h 2445026"/>
              <a:gd name="connsiteX0" fmla="*/ 0 w 12201939"/>
              <a:gd name="connsiteY0" fmla="*/ 0 h 2445026"/>
              <a:gd name="connsiteX1" fmla="*/ 12192000 w 12201939"/>
              <a:gd name="connsiteY1" fmla="*/ 0 h 2445026"/>
              <a:gd name="connsiteX2" fmla="*/ 12201939 w 12201939"/>
              <a:gd name="connsiteY2" fmla="*/ 228600 h 2445026"/>
              <a:gd name="connsiteX3" fmla="*/ 0 w 12201939"/>
              <a:gd name="connsiteY3" fmla="*/ 2445026 h 2445026"/>
              <a:gd name="connsiteX4" fmla="*/ 0 w 12201939"/>
              <a:gd name="connsiteY4" fmla="*/ 0 h 2445026"/>
              <a:gd name="connsiteX0" fmla="*/ 0 w 12192000"/>
              <a:gd name="connsiteY0" fmla="*/ 0 h 2445026"/>
              <a:gd name="connsiteX1" fmla="*/ 12192000 w 12192000"/>
              <a:gd name="connsiteY1" fmla="*/ 0 h 2445026"/>
              <a:gd name="connsiteX2" fmla="*/ 12192000 w 12192000"/>
              <a:gd name="connsiteY2" fmla="*/ 119269 h 2445026"/>
              <a:gd name="connsiteX3" fmla="*/ 0 w 12192000"/>
              <a:gd name="connsiteY3" fmla="*/ 2445026 h 2445026"/>
              <a:gd name="connsiteX4" fmla="*/ 0 w 12192000"/>
              <a:gd name="connsiteY4" fmla="*/ 0 h 2445026"/>
              <a:gd name="connsiteX0" fmla="*/ 0 w 12192000"/>
              <a:gd name="connsiteY0" fmla="*/ 89452 h 2534478"/>
              <a:gd name="connsiteX1" fmla="*/ 12192000 w 12192000"/>
              <a:gd name="connsiteY1" fmla="*/ 89452 h 2534478"/>
              <a:gd name="connsiteX2" fmla="*/ 12182061 w 12192000"/>
              <a:gd name="connsiteY2" fmla="*/ 0 h 2534478"/>
              <a:gd name="connsiteX3" fmla="*/ 0 w 12192000"/>
              <a:gd name="connsiteY3" fmla="*/ 2534478 h 2534478"/>
              <a:gd name="connsiteX4" fmla="*/ 0 w 12192000"/>
              <a:gd name="connsiteY4" fmla="*/ 89452 h 2534478"/>
              <a:gd name="connsiteX0" fmla="*/ 0 w 12192000"/>
              <a:gd name="connsiteY0" fmla="*/ 0 h 2445026"/>
              <a:gd name="connsiteX1" fmla="*/ 12192000 w 12192000"/>
              <a:gd name="connsiteY1" fmla="*/ 0 h 2445026"/>
              <a:gd name="connsiteX2" fmla="*/ 12182061 w 12192000"/>
              <a:gd name="connsiteY2" fmla="*/ 69575 h 2445026"/>
              <a:gd name="connsiteX3" fmla="*/ 0 w 12192000"/>
              <a:gd name="connsiteY3" fmla="*/ 2445026 h 2445026"/>
              <a:gd name="connsiteX4" fmla="*/ 0 w 12192000"/>
              <a:gd name="connsiteY4" fmla="*/ 0 h 2445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445026">
                <a:moveTo>
                  <a:pt x="0" y="0"/>
                </a:moveTo>
                <a:lnTo>
                  <a:pt x="12192000" y="0"/>
                </a:lnTo>
                <a:lnTo>
                  <a:pt x="12182061" y="69575"/>
                </a:lnTo>
                <a:lnTo>
                  <a:pt x="0" y="2445026"/>
                </a:lnTo>
                <a:lnTo>
                  <a:pt x="0" y="0"/>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5">
            <a:extLst>
              <a:ext uri="{FF2B5EF4-FFF2-40B4-BE49-F238E27FC236}">
                <a16:creationId xmlns:a16="http://schemas.microsoft.com/office/drawing/2014/main" id="{150C3F5A-EFFB-E54C-8BFF-3C86965B4C73}"/>
              </a:ext>
            </a:extLst>
          </p:cNvPr>
          <p:cNvSpPr/>
          <p:nvPr userDrawn="1"/>
        </p:nvSpPr>
        <p:spPr>
          <a:xfrm>
            <a:off x="4377310" y="5959123"/>
            <a:ext cx="4896679" cy="974035"/>
          </a:xfrm>
          <a:custGeom>
            <a:avLst/>
            <a:gdLst>
              <a:gd name="connsiteX0" fmla="*/ 0 w 5343939"/>
              <a:gd name="connsiteY0" fmla="*/ 0 h 954157"/>
              <a:gd name="connsiteX1" fmla="*/ 5343939 w 5343939"/>
              <a:gd name="connsiteY1" fmla="*/ 0 h 954157"/>
              <a:gd name="connsiteX2" fmla="*/ 5343939 w 5343939"/>
              <a:gd name="connsiteY2" fmla="*/ 954157 h 954157"/>
              <a:gd name="connsiteX3" fmla="*/ 0 w 5343939"/>
              <a:gd name="connsiteY3" fmla="*/ 954157 h 954157"/>
              <a:gd name="connsiteX4" fmla="*/ 0 w 5343939"/>
              <a:gd name="connsiteY4" fmla="*/ 0 h 95415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954157 h 1073427"/>
              <a:gd name="connsiteX4" fmla="*/ 0 w 5343939"/>
              <a:gd name="connsiteY4" fmla="*/ 1073427 h 1073427"/>
              <a:gd name="connsiteX0" fmla="*/ 0 w 5343939"/>
              <a:gd name="connsiteY0" fmla="*/ 1073427 h 1073427"/>
              <a:gd name="connsiteX1" fmla="*/ 5343939 w 5343939"/>
              <a:gd name="connsiteY1" fmla="*/ 0 h 1073427"/>
              <a:gd name="connsiteX2" fmla="*/ 5343939 w 5343939"/>
              <a:gd name="connsiteY2" fmla="*/ 954157 h 1073427"/>
              <a:gd name="connsiteX3" fmla="*/ 0 w 5343939"/>
              <a:gd name="connsiteY3" fmla="*/ 1073426 h 1073427"/>
              <a:gd name="connsiteX4" fmla="*/ 0 w 5343939"/>
              <a:gd name="connsiteY4" fmla="*/ 1073427 h 1073427"/>
              <a:gd name="connsiteX0" fmla="*/ 0 w 5343939"/>
              <a:gd name="connsiteY0" fmla="*/ 1033671 h 1073426"/>
              <a:gd name="connsiteX1" fmla="*/ 5343939 w 5343939"/>
              <a:gd name="connsiteY1" fmla="*/ 0 h 1073426"/>
              <a:gd name="connsiteX2" fmla="*/ 5343939 w 5343939"/>
              <a:gd name="connsiteY2" fmla="*/ 954157 h 1073426"/>
              <a:gd name="connsiteX3" fmla="*/ 0 w 5343939"/>
              <a:gd name="connsiteY3" fmla="*/ 1073426 h 1073426"/>
              <a:gd name="connsiteX4" fmla="*/ 0 w 5343939"/>
              <a:gd name="connsiteY4" fmla="*/ 1033671 h 1073426"/>
              <a:gd name="connsiteX0" fmla="*/ 496956 w 5343939"/>
              <a:gd name="connsiteY0" fmla="*/ 914401 h 1073426"/>
              <a:gd name="connsiteX1" fmla="*/ 5343939 w 5343939"/>
              <a:gd name="connsiteY1" fmla="*/ 0 h 1073426"/>
              <a:gd name="connsiteX2" fmla="*/ 5343939 w 5343939"/>
              <a:gd name="connsiteY2" fmla="*/ 954157 h 1073426"/>
              <a:gd name="connsiteX3" fmla="*/ 0 w 5343939"/>
              <a:gd name="connsiteY3" fmla="*/ 1073426 h 1073426"/>
              <a:gd name="connsiteX4" fmla="*/ 496956 w 5343939"/>
              <a:gd name="connsiteY4" fmla="*/ 914401 h 1073426"/>
              <a:gd name="connsiteX0" fmla="*/ 745434 w 5343939"/>
              <a:gd name="connsiteY0" fmla="*/ 974036 h 1073426"/>
              <a:gd name="connsiteX1" fmla="*/ 5343939 w 5343939"/>
              <a:gd name="connsiteY1" fmla="*/ 0 h 1073426"/>
              <a:gd name="connsiteX2" fmla="*/ 5343939 w 5343939"/>
              <a:gd name="connsiteY2" fmla="*/ 954157 h 1073426"/>
              <a:gd name="connsiteX3" fmla="*/ 0 w 5343939"/>
              <a:gd name="connsiteY3" fmla="*/ 1073426 h 1073426"/>
              <a:gd name="connsiteX4" fmla="*/ 745434 w 5343939"/>
              <a:gd name="connsiteY4" fmla="*/ 974036 h 1073426"/>
              <a:gd name="connsiteX0" fmla="*/ 447260 w 5343939"/>
              <a:gd name="connsiteY0" fmla="*/ 954158 h 1073426"/>
              <a:gd name="connsiteX1" fmla="*/ 5343939 w 5343939"/>
              <a:gd name="connsiteY1" fmla="*/ 0 h 1073426"/>
              <a:gd name="connsiteX2" fmla="*/ 5343939 w 5343939"/>
              <a:gd name="connsiteY2" fmla="*/ 954157 h 1073426"/>
              <a:gd name="connsiteX3" fmla="*/ 0 w 5343939"/>
              <a:gd name="connsiteY3" fmla="*/ 1073426 h 1073426"/>
              <a:gd name="connsiteX4" fmla="*/ 447260 w 5343939"/>
              <a:gd name="connsiteY4" fmla="*/ 954158 h 1073426"/>
              <a:gd name="connsiteX0" fmla="*/ 0 w 4896679"/>
              <a:gd name="connsiteY0" fmla="*/ 954158 h 974035"/>
              <a:gd name="connsiteX1" fmla="*/ 4896679 w 4896679"/>
              <a:gd name="connsiteY1" fmla="*/ 0 h 974035"/>
              <a:gd name="connsiteX2" fmla="*/ 4896679 w 4896679"/>
              <a:gd name="connsiteY2" fmla="*/ 954157 h 974035"/>
              <a:gd name="connsiteX3" fmla="*/ 1 w 4896679"/>
              <a:gd name="connsiteY3" fmla="*/ 974035 h 974035"/>
              <a:gd name="connsiteX4" fmla="*/ 0 w 4896679"/>
              <a:gd name="connsiteY4" fmla="*/ 954158 h 9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79" h="974035">
                <a:moveTo>
                  <a:pt x="0" y="954158"/>
                </a:moveTo>
                <a:lnTo>
                  <a:pt x="4896679" y="0"/>
                </a:lnTo>
                <a:lnTo>
                  <a:pt x="4896679" y="954157"/>
                </a:lnTo>
                <a:lnTo>
                  <a:pt x="1" y="974035"/>
                </a:lnTo>
                <a:cubicBezTo>
                  <a:pt x="1" y="967409"/>
                  <a:pt x="0" y="960784"/>
                  <a:pt x="0" y="954158"/>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93B22948-7C8A-4C68-9DDC-4FCF4C2A53AA}"/>
              </a:ext>
            </a:extLst>
          </p:cNvPr>
          <p:cNvPicPr>
            <a:picLocks noChangeAspect="1"/>
          </p:cNvPicPr>
          <p:nvPr userDrawn="1"/>
        </p:nvPicPr>
        <p:blipFill>
          <a:blip r:embed="rId2"/>
          <a:stretch>
            <a:fillRect/>
          </a:stretch>
        </p:blipFill>
        <p:spPr>
          <a:xfrm>
            <a:off x="2901692" y="3099815"/>
            <a:ext cx="3340615" cy="658369"/>
          </a:xfrm>
          <a:prstGeom prst="rect">
            <a:avLst/>
          </a:prstGeom>
        </p:spPr>
      </p:pic>
    </p:spTree>
    <p:extLst>
      <p:ext uri="{BB962C8B-B14F-4D97-AF65-F5344CB8AC3E}">
        <p14:creationId xmlns:p14="http://schemas.microsoft.com/office/powerpoint/2010/main" val="396574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7B5EA8-F96F-44E6-9E67-5DFE3B127570}"/>
              </a:ext>
            </a:extLst>
          </p:cNvPr>
          <p:cNvSpPr>
            <a:spLocks noGrp="1"/>
          </p:cNvSpPr>
          <p:nvPr>
            <p:ph type="dt" sz="half" idx="10"/>
          </p:nvPr>
        </p:nvSpPr>
        <p:spPr>
          <a:xfrm>
            <a:off x="457200" y="6356354"/>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6741332-4209-456F-B6F8-E4207433AE64}" type="datetimeFigureOut">
              <a:rPr lang="en-US"/>
              <a:pPr>
                <a:defRPr/>
              </a:pPr>
              <a:t>3/10/2021</a:t>
            </a:fld>
            <a:endParaRPr lang="en-US"/>
          </a:p>
        </p:txBody>
      </p:sp>
      <p:sp>
        <p:nvSpPr>
          <p:cNvPr id="4" name="Footer Placeholder 3">
            <a:extLst>
              <a:ext uri="{FF2B5EF4-FFF2-40B4-BE49-F238E27FC236}">
                <a16:creationId xmlns:a16="http://schemas.microsoft.com/office/drawing/2014/main" id="{7CDD8457-5401-4BE1-870F-B03B0BD03D74}"/>
              </a:ext>
            </a:extLst>
          </p:cNvPr>
          <p:cNvSpPr>
            <a:spLocks noGrp="1"/>
          </p:cNvSpPr>
          <p:nvPr>
            <p:ph type="ftr" sz="quarter" idx="11"/>
          </p:nvPr>
        </p:nvSpPr>
        <p:spPr>
          <a:xfrm>
            <a:off x="2133600" y="6172204"/>
            <a:ext cx="4648200" cy="54927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29D8CE1C-59D3-470D-AC92-949BEA0E538A}"/>
              </a:ext>
            </a:extLst>
          </p:cNvPr>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D1B5E80-E6C8-4251-80D4-6CE755AC9938}" type="slidenum">
              <a:rPr lang="en-US"/>
              <a:pPr>
                <a:defRPr/>
              </a:pPr>
              <a:t>‹#›</a:t>
            </a:fld>
            <a:endParaRPr lang="en-US"/>
          </a:p>
        </p:txBody>
      </p:sp>
      <p:sp>
        <p:nvSpPr>
          <p:cNvPr id="6" name="Rectangle 5">
            <a:extLst>
              <a:ext uri="{FF2B5EF4-FFF2-40B4-BE49-F238E27FC236}">
                <a16:creationId xmlns:a16="http://schemas.microsoft.com/office/drawing/2014/main" id="{AFDC3B3F-2E62-4729-B18A-5814579FF0C8}"/>
              </a:ext>
            </a:extLst>
          </p:cNvPr>
          <p:cNvSpPr/>
          <p:nvPr userDrawn="1"/>
        </p:nvSpPr>
        <p:spPr>
          <a:xfrm>
            <a:off x="0" y="228600"/>
            <a:ext cx="9144000" cy="914400"/>
          </a:xfrm>
          <a:prstGeom prst="rect">
            <a:avLst/>
          </a:prstGeom>
          <a:solidFill>
            <a:srgbClr val="005D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ontent Placeholder 8">
            <a:extLst>
              <a:ext uri="{FF2B5EF4-FFF2-40B4-BE49-F238E27FC236}">
                <a16:creationId xmlns:a16="http://schemas.microsoft.com/office/drawing/2014/main" id="{8F69F9BE-2E29-4F0E-B1A5-025030BE0318}"/>
              </a:ext>
            </a:extLst>
          </p:cNvPr>
          <p:cNvSpPr>
            <a:spLocks noGrp="1"/>
          </p:cNvSpPr>
          <p:nvPr>
            <p:ph sz="quarter" idx="13" hasCustomPrompt="1"/>
          </p:nvPr>
        </p:nvSpPr>
        <p:spPr>
          <a:xfrm>
            <a:off x="457200" y="71438"/>
            <a:ext cx="8269288" cy="1179512"/>
          </a:xfrm>
        </p:spPr>
        <p:txBody>
          <a:bodyPr anchor="ctr"/>
          <a:lstStyle>
            <a:lvl1pPr marL="0" indent="0" algn="ctr">
              <a:buNone/>
              <a:defRPr lang="en-US" sz="360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57889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A7ACD-DA34-3244-8130-D5473E8F2CD3}" type="datetimeFigureOut">
              <a:rPr lang="en-US" smtClean="0"/>
              <a:t>3/10/2021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164F3-CD45-BC42-AACB-8D7F1C932CCB}" type="slidenum">
              <a:rPr lang="en-US" smtClean="0"/>
              <a:t>‹#›</a:t>
            </a:fld>
            <a:endParaRPr lang="en-US"/>
          </a:p>
        </p:txBody>
      </p:sp>
    </p:spTree>
    <p:extLst>
      <p:ext uri="{BB962C8B-B14F-4D97-AF65-F5344CB8AC3E}">
        <p14:creationId xmlns:p14="http://schemas.microsoft.com/office/powerpoint/2010/main" val="5719149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2" r:id="rId3"/>
    <p:sldLayoutId id="2147483664" r:id="rId4"/>
    <p:sldLayoutId id="2147483667" r:id="rId5"/>
    <p:sldLayoutId id="2147483669" r:id="rId6"/>
    <p:sldLayoutId id="2147483671" r:id="rId7"/>
    <p:sldLayoutId id="2147483670" r:id="rId8"/>
    <p:sldLayoutId id="2147483674" r:id="rId9"/>
    <p:sldLayoutId id="2147483677" r:id="rId10"/>
    <p:sldLayoutId id="2147483697" r:id="rId11"/>
    <p:sldLayoutId id="2147483698" r:id="rId12"/>
    <p:sldLayoutId id="2147483699" r:id="rId13"/>
    <p:sldLayoutId id="2147483700" r:id="rId14"/>
    <p:sldLayoutId id="2147483701" r:id="rId1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7" name="Rectangle 23"/>
          <p:cNvSpPr>
            <a:spLocks noGrp="1" noChangeArrowheads="1"/>
          </p:cNvSpPr>
          <p:nvPr>
            <p:ph type="sldNum" sz="quarter" idx="4"/>
          </p:nvPr>
        </p:nvSpPr>
        <p:spPr bwMode="auto">
          <a:xfrm>
            <a:off x="7146480" y="6453336"/>
            <a:ext cx="1905000"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600" b="0">
                <a:solidFill>
                  <a:schemeClr val="tx1">
                    <a:lumMod val="50000"/>
                    <a:lumOff val="50000"/>
                  </a:schemeClr>
                </a:solidFill>
                <a:ea typeface="ＭＳ Ｐゴシック" pitchFamily="-48" charset="-128"/>
              </a:defRPr>
            </a:lvl1pPr>
          </a:lstStyle>
          <a:p>
            <a:pPr>
              <a:defRPr/>
            </a:pPr>
            <a:fld id="{FA08C136-AD4F-4C7C-B100-CC3A762F20A9}" type="slidenum">
              <a:rPr lang="en-US" smtClean="0"/>
              <a:pPr>
                <a:defRPr/>
              </a:pPr>
              <a:t>‹#›</a:t>
            </a:fld>
            <a:endParaRPr lang="en-US" dirty="0"/>
          </a:p>
        </p:txBody>
      </p:sp>
      <p:sp>
        <p:nvSpPr>
          <p:cNvPr id="5" name="Rectangle 4"/>
          <p:cNvSpPr/>
          <p:nvPr userDrawn="1"/>
        </p:nvSpPr>
        <p:spPr bwMode="auto">
          <a:xfrm>
            <a:off x="0" y="4"/>
            <a:ext cx="9144000" cy="729723"/>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3243630328"/>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ftr="0" dt="0"/>
  <p:txStyles>
    <p:titleStyle>
      <a:lvl1pPr algn="l" rtl="0" eaLnBrk="0" fontAlgn="base" hangingPunct="0">
        <a:spcBef>
          <a:spcPct val="0"/>
        </a:spcBef>
        <a:spcAft>
          <a:spcPct val="0"/>
        </a:spcAft>
        <a:defRPr sz="2400" b="1">
          <a:solidFill>
            <a:srgbClr val="1B3A7B"/>
          </a:solidFill>
          <a:latin typeface="+mj-lt"/>
          <a:ea typeface="+mj-ea"/>
          <a:cs typeface="+mj-cs"/>
        </a:defRPr>
      </a:lvl1pPr>
      <a:lvl2pPr algn="l" rtl="0" eaLnBrk="0" fontAlgn="base" hangingPunct="0">
        <a:spcBef>
          <a:spcPct val="0"/>
        </a:spcBef>
        <a:spcAft>
          <a:spcPct val="0"/>
        </a:spcAft>
        <a:defRPr sz="2400" b="1">
          <a:solidFill>
            <a:srgbClr val="1B3A7B"/>
          </a:solidFill>
          <a:latin typeface="Arial Black" pitchFamily="-48" charset="0"/>
          <a:ea typeface="ＭＳ Ｐゴシック" pitchFamily="-48" charset="-128"/>
        </a:defRPr>
      </a:lvl2pPr>
      <a:lvl3pPr algn="l" rtl="0" eaLnBrk="0" fontAlgn="base" hangingPunct="0">
        <a:spcBef>
          <a:spcPct val="0"/>
        </a:spcBef>
        <a:spcAft>
          <a:spcPct val="0"/>
        </a:spcAft>
        <a:defRPr sz="2400" b="1">
          <a:solidFill>
            <a:srgbClr val="1B3A7B"/>
          </a:solidFill>
          <a:latin typeface="Arial Black" pitchFamily="-48" charset="0"/>
          <a:ea typeface="ＭＳ Ｐゴシック" pitchFamily="-48" charset="-128"/>
        </a:defRPr>
      </a:lvl3pPr>
      <a:lvl4pPr algn="l" rtl="0" eaLnBrk="0" fontAlgn="base" hangingPunct="0">
        <a:spcBef>
          <a:spcPct val="0"/>
        </a:spcBef>
        <a:spcAft>
          <a:spcPct val="0"/>
        </a:spcAft>
        <a:defRPr sz="2400" b="1">
          <a:solidFill>
            <a:srgbClr val="1B3A7B"/>
          </a:solidFill>
          <a:latin typeface="Arial Black" pitchFamily="-48" charset="0"/>
          <a:ea typeface="ＭＳ Ｐゴシック" pitchFamily="-48" charset="-128"/>
        </a:defRPr>
      </a:lvl4pPr>
      <a:lvl5pPr algn="l" rtl="0" eaLnBrk="0" fontAlgn="base" hangingPunct="0">
        <a:spcBef>
          <a:spcPct val="0"/>
        </a:spcBef>
        <a:spcAft>
          <a:spcPct val="0"/>
        </a:spcAft>
        <a:defRPr sz="2400" b="1">
          <a:solidFill>
            <a:srgbClr val="1B3A7B"/>
          </a:solidFill>
          <a:latin typeface="Arial Black" pitchFamily="-48" charset="0"/>
          <a:ea typeface="ＭＳ Ｐゴシック" pitchFamily="-48" charset="-128"/>
        </a:defRPr>
      </a:lvl5pPr>
      <a:lvl6pPr marL="457189" algn="l" rtl="0" fontAlgn="base">
        <a:spcBef>
          <a:spcPct val="0"/>
        </a:spcBef>
        <a:spcAft>
          <a:spcPct val="0"/>
        </a:spcAft>
        <a:defRPr sz="2400" b="1">
          <a:solidFill>
            <a:srgbClr val="1B3A7B"/>
          </a:solidFill>
          <a:latin typeface="Arial Black" pitchFamily="-48" charset="0"/>
          <a:ea typeface="ＭＳ Ｐゴシック" pitchFamily="-48" charset="-128"/>
        </a:defRPr>
      </a:lvl6pPr>
      <a:lvl7pPr marL="914377" algn="l" rtl="0" fontAlgn="base">
        <a:spcBef>
          <a:spcPct val="0"/>
        </a:spcBef>
        <a:spcAft>
          <a:spcPct val="0"/>
        </a:spcAft>
        <a:defRPr sz="2400" b="1">
          <a:solidFill>
            <a:srgbClr val="1B3A7B"/>
          </a:solidFill>
          <a:latin typeface="Arial Black" pitchFamily="-48" charset="0"/>
          <a:ea typeface="ＭＳ Ｐゴシック" pitchFamily="-48" charset="-128"/>
        </a:defRPr>
      </a:lvl7pPr>
      <a:lvl8pPr marL="1371566" algn="l" rtl="0" fontAlgn="base">
        <a:spcBef>
          <a:spcPct val="0"/>
        </a:spcBef>
        <a:spcAft>
          <a:spcPct val="0"/>
        </a:spcAft>
        <a:defRPr sz="2400" b="1">
          <a:solidFill>
            <a:srgbClr val="1B3A7B"/>
          </a:solidFill>
          <a:latin typeface="Arial Black" pitchFamily="-48" charset="0"/>
          <a:ea typeface="ＭＳ Ｐゴシック" pitchFamily="-48" charset="-128"/>
        </a:defRPr>
      </a:lvl8pPr>
      <a:lvl9pPr marL="1828754" algn="l" rtl="0" fontAlgn="base">
        <a:spcBef>
          <a:spcPct val="0"/>
        </a:spcBef>
        <a:spcAft>
          <a:spcPct val="0"/>
        </a:spcAft>
        <a:defRPr sz="2400" b="1">
          <a:solidFill>
            <a:srgbClr val="1B3A7B"/>
          </a:solidFill>
          <a:latin typeface="Arial Black" pitchFamily="-48" charset="0"/>
          <a:ea typeface="ＭＳ Ｐゴシック" pitchFamily="-48" charset="-128"/>
        </a:defRPr>
      </a:lvl9pPr>
    </p:titleStyle>
    <p:bodyStyle>
      <a:lvl1pPr marL="342891" indent="-342891" algn="l" rtl="0" eaLnBrk="0" fontAlgn="base" hangingPunct="0">
        <a:spcBef>
          <a:spcPct val="80000"/>
        </a:spcBef>
        <a:spcAft>
          <a:spcPct val="0"/>
        </a:spcAft>
        <a:buChar char="•"/>
        <a:defRPr sz="2200" b="1">
          <a:solidFill>
            <a:srgbClr val="1B3A7B"/>
          </a:solidFill>
          <a:latin typeface="+mn-lt"/>
          <a:ea typeface="+mn-ea"/>
          <a:cs typeface="+mn-cs"/>
        </a:defRPr>
      </a:lvl1pPr>
      <a:lvl2pPr marL="742932" indent="-285744" algn="l" rtl="0" eaLnBrk="0" fontAlgn="base" hangingPunct="0">
        <a:spcBef>
          <a:spcPct val="5000"/>
        </a:spcBef>
        <a:spcAft>
          <a:spcPct val="0"/>
        </a:spcAft>
        <a:buChar char="–"/>
        <a:defRPr sz="2200" b="1">
          <a:solidFill>
            <a:srgbClr val="1B3A7B"/>
          </a:solidFill>
          <a:latin typeface="+mn-lt"/>
          <a:ea typeface="+mn-ea"/>
        </a:defRPr>
      </a:lvl2pPr>
      <a:lvl3pPr marL="1142971" indent="-228594" algn="l" rtl="0" eaLnBrk="0" fontAlgn="base" hangingPunct="0">
        <a:spcBef>
          <a:spcPct val="5000"/>
        </a:spcBef>
        <a:spcAft>
          <a:spcPct val="0"/>
        </a:spcAft>
        <a:buChar char="•"/>
        <a:defRPr sz="2000">
          <a:solidFill>
            <a:srgbClr val="1B3A7B"/>
          </a:solidFill>
          <a:latin typeface="+mn-lt"/>
          <a:ea typeface="+mn-ea"/>
        </a:defRPr>
      </a:lvl3pPr>
      <a:lvl4pPr marL="1600160" indent="-228594" algn="l" rtl="0" eaLnBrk="0" fontAlgn="base" hangingPunct="0">
        <a:spcBef>
          <a:spcPct val="20000"/>
        </a:spcBef>
        <a:spcAft>
          <a:spcPct val="0"/>
        </a:spcAft>
        <a:buChar char="–"/>
        <a:defRPr sz="2000">
          <a:solidFill>
            <a:srgbClr val="1B3A7B"/>
          </a:solidFill>
          <a:latin typeface="+mn-lt"/>
          <a:ea typeface="+mn-ea"/>
        </a:defRPr>
      </a:lvl4pPr>
      <a:lvl5pPr marL="2057349" indent="-228594" algn="l" rtl="0" eaLnBrk="0" fontAlgn="base" hangingPunct="0">
        <a:spcBef>
          <a:spcPct val="20000"/>
        </a:spcBef>
        <a:spcAft>
          <a:spcPct val="0"/>
        </a:spcAft>
        <a:buFont typeface="Times" pitchFamily="18" charset="0"/>
        <a:buChar char="•"/>
        <a:defRPr sz="2000">
          <a:solidFill>
            <a:srgbClr val="1B3A7B"/>
          </a:solidFill>
          <a:latin typeface="+mn-lt"/>
          <a:ea typeface="+mn-ea"/>
        </a:defRPr>
      </a:lvl5pPr>
      <a:lvl6pPr marL="2514537" indent="-228594" algn="l" rtl="0" fontAlgn="base">
        <a:spcBef>
          <a:spcPct val="20000"/>
        </a:spcBef>
        <a:spcAft>
          <a:spcPct val="0"/>
        </a:spcAft>
        <a:buFont typeface="Times" pitchFamily="-48" charset="0"/>
        <a:buChar char="•"/>
        <a:defRPr sz="2000">
          <a:solidFill>
            <a:srgbClr val="1B3A7B"/>
          </a:solidFill>
          <a:latin typeface="+mn-lt"/>
          <a:ea typeface="+mn-ea"/>
        </a:defRPr>
      </a:lvl6pPr>
      <a:lvl7pPr marL="2971726" indent="-228594" algn="l" rtl="0" fontAlgn="base">
        <a:spcBef>
          <a:spcPct val="20000"/>
        </a:spcBef>
        <a:spcAft>
          <a:spcPct val="0"/>
        </a:spcAft>
        <a:buFont typeface="Times" pitchFamily="-48" charset="0"/>
        <a:buChar char="•"/>
        <a:defRPr sz="2000">
          <a:solidFill>
            <a:srgbClr val="1B3A7B"/>
          </a:solidFill>
          <a:latin typeface="+mn-lt"/>
          <a:ea typeface="+mn-ea"/>
        </a:defRPr>
      </a:lvl7pPr>
      <a:lvl8pPr marL="3428914" indent="-228594" algn="l" rtl="0" fontAlgn="base">
        <a:spcBef>
          <a:spcPct val="20000"/>
        </a:spcBef>
        <a:spcAft>
          <a:spcPct val="0"/>
        </a:spcAft>
        <a:buFont typeface="Times" pitchFamily="-48" charset="0"/>
        <a:buChar char="•"/>
        <a:defRPr sz="2000">
          <a:solidFill>
            <a:srgbClr val="1B3A7B"/>
          </a:solidFill>
          <a:latin typeface="+mn-lt"/>
          <a:ea typeface="+mn-ea"/>
        </a:defRPr>
      </a:lvl8pPr>
      <a:lvl9pPr marL="3886103" indent="-228594" algn="l" rtl="0" fontAlgn="base">
        <a:spcBef>
          <a:spcPct val="20000"/>
        </a:spcBef>
        <a:spcAft>
          <a:spcPct val="0"/>
        </a:spcAft>
        <a:buFont typeface="Times" pitchFamily="-48" charset="0"/>
        <a:buChar char="•"/>
        <a:defRPr sz="2000">
          <a:solidFill>
            <a:srgbClr val="1B3A7B"/>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B56BC-EDB3-A042-ADF3-71DDA675A5A9}" type="datetimeFigureOut">
              <a:rPr lang="en-US" smtClean="0"/>
              <a:t>3/10/2021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76861-DF21-4148-BFB4-D54BBE3CDD24}" type="slidenum">
              <a:rPr lang="en-US" smtClean="0"/>
              <a:t>‹#›</a:t>
            </a:fld>
            <a:endParaRPr lang="en-US"/>
          </a:p>
        </p:txBody>
      </p:sp>
    </p:spTree>
    <p:extLst>
      <p:ext uri="{BB962C8B-B14F-4D97-AF65-F5344CB8AC3E}">
        <p14:creationId xmlns:p14="http://schemas.microsoft.com/office/powerpoint/2010/main" val="380881586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3D159D-6768-A949-9B50-BFB289213C5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BE2647-860F-4943-9D5B-E6FE0AF317E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97F6A08-27BB-9E45-9F2D-869333F5AF9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39C8E2C0-F42A-A243-8CCE-B8A4C17D3279}" type="datetimeFigureOut">
              <a:rPr lang="en-US" smtClean="0"/>
              <a:pPr/>
              <a:t>3/11/2021</a:t>
            </a:fld>
            <a:endParaRPr lang="en-US" dirty="0"/>
          </a:p>
        </p:txBody>
      </p:sp>
      <p:sp>
        <p:nvSpPr>
          <p:cNvPr id="5" name="Footer Placeholder 4">
            <a:extLst>
              <a:ext uri="{FF2B5EF4-FFF2-40B4-BE49-F238E27FC236}">
                <a16:creationId xmlns:a16="http://schemas.microsoft.com/office/drawing/2014/main" id="{3C3A4693-2911-DA43-8100-2FE65C22D9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0B1E872-4BA6-FD41-A71B-D950BC5B79E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002A5B-CE31-7B43-9442-96C9D8253477}" type="slidenum">
              <a:rPr lang="en-US" smtClean="0"/>
              <a:t>‹#›</a:t>
            </a:fld>
            <a:endParaRPr lang="en-US"/>
          </a:p>
        </p:txBody>
      </p:sp>
    </p:spTree>
    <p:extLst>
      <p:ext uri="{BB962C8B-B14F-4D97-AF65-F5344CB8AC3E}">
        <p14:creationId xmlns:p14="http://schemas.microsoft.com/office/powerpoint/2010/main" val="377876872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source=images&amp;cd=&amp;cad=rja&amp;uact=8&amp;ved=0ahUKEwjKpMOz9-3KAhXHPCYKHd4HDsgQjRwIBw&amp;url=http://www.claxonmarketing.com/2014/02/04/equity-vs-equality/&amp;psig=AFQjCNGwTrFE91m3QO03eUwq9qQ6v1cr2Q&amp;ust=145521868857238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7189-B90F-144A-B0AA-70FB411712B0}"/>
              </a:ext>
            </a:extLst>
          </p:cNvPr>
          <p:cNvSpPr>
            <a:spLocks noGrp="1"/>
          </p:cNvSpPr>
          <p:nvPr>
            <p:ph type="ctrTitle"/>
          </p:nvPr>
        </p:nvSpPr>
        <p:spPr/>
        <p:txBody>
          <a:bodyPr>
            <a:normAutofit fontScale="90000"/>
          </a:bodyPr>
          <a:lstStyle/>
          <a:p>
            <a:br>
              <a:rPr lang="en-US" dirty="0"/>
            </a:br>
            <a:r>
              <a:rPr lang="en-US" dirty="0"/>
              <a:t>Serving the Community Through the Lens of </a:t>
            </a:r>
            <a:br>
              <a:rPr lang="en-US" dirty="0"/>
            </a:br>
            <a:r>
              <a:rPr lang="en-US" dirty="0"/>
              <a:t>Inclusion, Diversity, and Health Equity</a:t>
            </a:r>
          </a:p>
        </p:txBody>
      </p:sp>
      <p:sp>
        <p:nvSpPr>
          <p:cNvPr id="3" name="Subtitle 2">
            <a:extLst>
              <a:ext uri="{FF2B5EF4-FFF2-40B4-BE49-F238E27FC236}">
                <a16:creationId xmlns:a16="http://schemas.microsoft.com/office/drawing/2014/main" id="{13FACC18-3BF7-9F46-927C-1E56D844F29A}"/>
              </a:ext>
            </a:extLst>
          </p:cNvPr>
          <p:cNvSpPr>
            <a:spLocks noGrp="1"/>
          </p:cNvSpPr>
          <p:nvPr>
            <p:ph type="subTitle" idx="1"/>
          </p:nvPr>
        </p:nvSpPr>
        <p:spPr>
          <a:xfrm>
            <a:off x="1662436" y="4375989"/>
            <a:ext cx="5935851" cy="982687"/>
          </a:xfrm>
        </p:spPr>
        <p:txBody>
          <a:bodyPr>
            <a:normAutofit/>
          </a:bodyPr>
          <a:lstStyle/>
          <a:p>
            <a:r>
              <a:rPr lang="en-US" sz="1200" b="1" dirty="0"/>
              <a:t>Margarita Diaz, MSN, RN</a:t>
            </a:r>
          </a:p>
          <a:p>
            <a:r>
              <a:rPr lang="en-US" sz="1200" b="1" dirty="0"/>
              <a:t>Director, Inclusion, Diversity and Health Equity</a:t>
            </a:r>
          </a:p>
          <a:p>
            <a:r>
              <a:rPr lang="en-US" sz="1200" b="1" dirty="0"/>
              <a:t>The Office of Inclusion &amp; Diversity/Human Resources</a:t>
            </a:r>
          </a:p>
          <a:p>
            <a:endParaRPr lang="en-US" sz="1200" b="1" dirty="0"/>
          </a:p>
        </p:txBody>
      </p:sp>
    </p:spTree>
    <p:extLst>
      <p:ext uri="{BB962C8B-B14F-4D97-AF65-F5344CB8AC3E}">
        <p14:creationId xmlns:p14="http://schemas.microsoft.com/office/powerpoint/2010/main" val="13782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C9AFF0-3DD0-4036-8300-489358650C33}"/>
              </a:ext>
            </a:extLst>
          </p:cNvPr>
          <p:cNvSpPr>
            <a:spLocks noGrp="1"/>
          </p:cNvSpPr>
          <p:nvPr>
            <p:ph type="body" sz="quarter" idx="10"/>
          </p:nvPr>
        </p:nvSpPr>
        <p:spPr>
          <a:xfrm>
            <a:off x="435542" y="2076415"/>
            <a:ext cx="5362830" cy="4125369"/>
          </a:xfrm>
        </p:spPr>
        <p:txBody>
          <a:bodyPr>
            <a:noAutofit/>
          </a:bodyPr>
          <a:lstStyle/>
          <a:p>
            <a:pPr marL="285750" indent="-285750">
              <a:lnSpc>
                <a:spcPct val="150000"/>
              </a:lnSpc>
              <a:buFont typeface="Arial" panose="020B0604020202020204" pitchFamily="34" charset="0"/>
              <a:buChar char="•"/>
            </a:pPr>
            <a:r>
              <a:rPr lang="en-US" b="1" dirty="0"/>
              <a:t>Create a safe space for patients</a:t>
            </a:r>
          </a:p>
          <a:p>
            <a:pPr marL="285750" indent="-285750">
              <a:lnSpc>
                <a:spcPct val="150000"/>
              </a:lnSpc>
              <a:buFont typeface="Arial" panose="020B0604020202020204" pitchFamily="34" charset="0"/>
              <a:buChar char="•"/>
            </a:pPr>
            <a:r>
              <a:rPr lang="en-US" b="1" dirty="0"/>
              <a:t>Attitude of inclusivity where patients feel welcomed</a:t>
            </a:r>
          </a:p>
          <a:p>
            <a:pPr marL="285750" indent="-285750">
              <a:lnSpc>
                <a:spcPct val="150000"/>
              </a:lnSpc>
              <a:buFont typeface="Arial" panose="020B0604020202020204" pitchFamily="34" charset="0"/>
              <a:buChar char="•"/>
            </a:pPr>
            <a:r>
              <a:rPr lang="en-US" b="1" dirty="0"/>
              <a:t>Working together with your patient for a common goal</a:t>
            </a:r>
          </a:p>
          <a:p>
            <a:pPr marL="285750" indent="-285750">
              <a:lnSpc>
                <a:spcPct val="150000"/>
              </a:lnSpc>
              <a:buFont typeface="Arial" panose="020B0604020202020204" pitchFamily="34" charset="0"/>
              <a:buChar char="•"/>
            </a:pPr>
            <a:r>
              <a:rPr lang="en-US" b="1" dirty="0"/>
              <a:t>Recognize differences are okay </a:t>
            </a:r>
          </a:p>
          <a:p>
            <a:pPr marL="285750" indent="-285750">
              <a:lnSpc>
                <a:spcPct val="150000"/>
              </a:lnSpc>
              <a:buFont typeface="Arial" panose="020B0604020202020204" pitchFamily="34" charset="0"/>
              <a:buChar char="•"/>
            </a:pPr>
            <a:r>
              <a:rPr lang="en-US" b="1" dirty="0"/>
              <a:t>Empathy by recognizing challenges</a:t>
            </a:r>
          </a:p>
          <a:p>
            <a:pPr marL="285750" indent="-285750">
              <a:lnSpc>
                <a:spcPct val="150000"/>
              </a:lnSpc>
              <a:buFont typeface="Arial" panose="020B0604020202020204" pitchFamily="34" charset="0"/>
              <a:buChar char="•"/>
            </a:pPr>
            <a:r>
              <a:rPr lang="en-US" b="1" dirty="0"/>
              <a:t>Ongoing conversations</a:t>
            </a:r>
          </a:p>
          <a:p>
            <a:pPr marL="285750" indent="-285750">
              <a:lnSpc>
                <a:spcPct val="150000"/>
              </a:lnSpc>
              <a:buFont typeface="Arial" panose="020B0604020202020204" pitchFamily="34" charset="0"/>
              <a:buChar char="•"/>
            </a:pPr>
            <a:r>
              <a:rPr lang="en-US" b="1" dirty="0"/>
              <a:t>Culture of acceptance/compassion</a:t>
            </a:r>
          </a:p>
          <a:p>
            <a:pPr marL="285750" indent="-285750">
              <a:lnSpc>
                <a:spcPct val="150000"/>
              </a:lnSpc>
              <a:buFont typeface="Arial" panose="020B0604020202020204" pitchFamily="34" charset="0"/>
              <a:buChar char="•"/>
            </a:pPr>
            <a:r>
              <a:rPr lang="en-US" b="1" dirty="0"/>
              <a:t>Listen to the patient</a:t>
            </a:r>
          </a:p>
          <a:p>
            <a:pPr marL="285750" indent="-285750">
              <a:lnSpc>
                <a:spcPct val="150000"/>
              </a:lnSpc>
              <a:buFont typeface="Arial" panose="020B0604020202020204" pitchFamily="34" charset="0"/>
              <a:buChar char="•"/>
            </a:pPr>
            <a:r>
              <a:rPr lang="en-US" b="1" dirty="0"/>
              <a:t>Build trusting relationships</a:t>
            </a:r>
          </a:p>
        </p:txBody>
      </p:sp>
      <p:sp>
        <p:nvSpPr>
          <p:cNvPr id="4" name="Text Placeholder 3">
            <a:extLst>
              <a:ext uri="{FF2B5EF4-FFF2-40B4-BE49-F238E27FC236}">
                <a16:creationId xmlns:a16="http://schemas.microsoft.com/office/drawing/2014/main" id="{49A931D2-191B-4BF9-B246-4FEB25A57661}"/>
              </a:ext>
            </a:extLst>
          </p:cNvPr>
          <p:cNvSpPr>
            <a:spLocks noGrp="1"/>
          </p:cNvSpPr>
          <p:nvPr>
            <p:ph type="body" sz="quarter" idx="11"/>
          </p:nvPr>
        </p:nvSpPr>
        <p:spPr>
          <a:xfrm>
            <a:off x="509683" y="1184974"/>
            <a:ext cx="4635194" cy="576262"/>
          </a:xfrm>
        </p:spPr>
        <p:txBody>
          <a:bodyPr/>
          <a:lstStyle/>
          <a:p>
            <a:r>
              <a:rPr lang="en-US" sz="2400" dirty="0"/>
              <a:t>Health Equity Is……….</a:t>
            </a:r>
          </a:p>
        </p:txBody>
      </p:sp>
      <p:pic>
        <p:nvPicPr>
          <p:cNvPr id="8" name="Picture 7">
            <a:extLst>
              <a:ext uri="{FF2B5EF4-FFF2-40B4-BE49-F238E27FC236}">
                <a16:creationId xmlns:a16="http://schemas.microsoft.com/office/drawing/2014/main" id="{7CDDC35D-6B2A-4730-9771-610499A9EED9}"/>
              </a:ext>
            </a:extLst>
          </p:cNvPr>
          <p:cNvPicPr>
            <a:picLocks noChangeAspect="1"/>
          </p:cNvPicPr>
          <p:nvPr/>
        </p:nvPicPr>
        <p:blipFill>
          <a:blip r:embed="rId2"/>
          <a:stretch>
            <a:fillRect/>
          </a:stretch>
        </p:blipFill>
        <p:spPr>
          <a:xfrm>
            <a:off x="4281544" y="3625328"/>
            <a:ext cx="4313816" cy="2780850"/>
          </a:xfrm>
          <a:prstGeom prst="rect">
            <a:avLst/>
          </a:prstGeom>
        </p:spPr>
      </p:pic>
    </p:spTree>
    <p:extLst>
      <p:ext uri="{BB962C8B-B14F-4D97-AF65-F5344CB8AC3E}">
        <p14:creationId xmlns:p14="http://schemas.microsoft.com/office/powerpoint/2010/main" val="161288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4DE5096-10F9-4693-A976-A3D94518709B}"/>
              </a:ext>
            </a:extLst>
          </p:cNvPr>
          <p:cNvSpPr>
            <a:spLocks noGrp="1"/>
          </p:cNvSpPr>
          <p:nvPr>
            <p:ph type="ctrTitle"/>
          </p:nvPr>
        </p:nvSpPr>
        <p:spPr>
          <a:xfrm>
            <a:off x="2284026" y="2043663"/>
            <a:ext cx="4578895" cy="2031055"/>
          </a:xfrm>
        </p:spPr>
        <p:txBody>
          <a:bodyPr vert="horz" lIns="91440" tIns="45720" rIns="91440" bIns="45720" rtlCol="0" anchor="b">
            <a:normAutofit/>
          </a:bodyPr>
          <a:lstStyle/>
          <a:p>
            <a:r>
              <a:rPr lang="en-US" sz="4200" kern="1200">
                <a:solidFill>
                  <a:srgbClr val="FFFFFF"/>
                </a:solidFill>
                <a:latin typeface="+mj-lt"/>
                <a:ea typeface="+mj-ea"/>
                <a:cs typeface="+mj-cs"/>
              </a:rPr>
              <a:t>At MetroHealth </a:t>
            </a:r>
            <a:br>
              <a:rPr lang="en-US" sz="4200" kern="1200">
                <a:solidFill>
                  <a:srgbClr val="FFFFFF"/>
                </a:solidFill>
                <a:latin typeface="+mj-lt"/>
                <a:ea typeface="+mj-ea"/>
                <a:cs typeface="+mj-cs"/>
              </a:rPr>
            </a:br>
            <a:r>
              <a:rPr lang="en-US" sz="4200" kern="1200">
                <a:solidFill>
                  <a:srgbClr val="FFFFFF"/>
                </a:solidFill>
                <a:latin typeface="+mj-lt"/>
                <a:ea typeface="+mj-ea"/>
                <a:cs typeface="+mj-cs"/>
              </a:rPr>
              <a:t>Health Equity Looks Like…….</a:t>
            </a:r>
          </a:p>
        </p:txBody>
      </p:sp>
    </p:spTree>
    <p:extLst>
      <p:ext uri="{BB962C8B-B14F-4D97-AF65-F5344CB8AC3E}">
        <p14:creationId xmlns:p14="http://schemas.microsoft.com/office/powerpoint/2010/main" val="37794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37" y="69055"/>
            <a:ext cx="9096263" cy="1325563"/>
          </a:xfrm>
        </p:spPr>
        <p:txBody>
          <a:bodyPr>
            <a:noAutofit/>
          </a:bodyPr>
          <a:lstStyle/>
          <a:p>
            <a:pPr algn="ctr"/>
            <a:r>
              <a:rPr lang="en-US" sz="2800" b="1" dirty="0">
                <a:solidFill>
                  <a:schemeClr val="accent2"/>
                </a:solidFill>
              </a:rPr>
              <a:t>Inclusion, Diversity, and Equity Foundations</a:t>
            </a:r>
          </a:p>
        </p:txBody>
      </p:sp>
      <p:graphicFrame>
        <p:nvGraphicFramePr>
          <p:cNvPr id="5" name="Content Placeholder 4"/>
          <p:cNvGraphicFramePr>
            <a:graphicFrameLocks noGrp="1"/>
          </p:cNvGraphicFramePr>
          <p:nvPr>
            <p:ph sz="half" idx="2"/>
          </p:nvPr>
        </p:nvGraphicFramePr>
        <p:xfrm>
          <a:off x="685800" y="1600200"/>
          <a:ext cx="8001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06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9C82FA-9E8F-474B-BCDD-A24B6F96C47E}"/>
              </a:ext>
            </a:extLst>
          </p:cNvPr>
          <p:cNvSpPr>
            <a:spLocks noGrp="1"/>
          </p:cNvSpPr>
          <p:nvPr>
            <p:ph type="body" sz="quarter" idx="12"/>
          </p:nvPr>
        </p:nvSpPr>
        <p:spPr>
          <a:xfrm>
            <a:off x="310387" y="4779860"/>
            <a:ext cx="3939988" cy="1734671"/>
          </a:xfrm>
        </p:spPr>
        <p:txBody>
          <a:bodyPr/>
          <a:lstStyle/>
          <a:p>
            <a:r>
              <a:rPr lang="en-US" sz="1400" b="1" dirty="0"/>
              <a:t>Many LGBT people feel unwelcome in health care settings and avoid care in order to avoid uncomfortable or </a:t>
            </a:r>
            <a:r>
              <a:rPr lang="en-US" sz="1400" b="1"/>
              <a:t>stigmatizing experiences.</a:t>
            </a:r>
            <a:r>
              <a:rPr lang="en-US" sz="1400" b="1" i="1">
                <a:solidFill>
                  <a:schemeClr val="bg2"/>
                </a:solidFill>
              </a:rPr>
              <a:t>  </a:t>
            </a:r>
            <a:endParaRPr lang="en-US" sz="1400" b="1" i="1" dirty="0">
              <a:solidFill>
                <a:schemeClr val="bg2"/>
              </a:solidFill>
            </a:endParaRPr>
          </a:p>
          <a:p>
            <a:r>
              <a:rPr lang="en-US" sz="1400" b="1" i="1" dirty="0" err="1">
                <a:solidFill>
                  <a:schemeClr val="bg2"/>
                </a:solidFill>
              </a:rPr>
              <a:t>Makadon</a:t>
            </a:r>
            <a:r>
              <a:rPr lang="en-US" sz="1400" b="1" i="1" dirty="0">
                <a:solidFill>
                  <a:schemeClr val="bg2"/>
                </a:solidFill>
              </a:rPr>
              <a:t>, HJ, Mayer, KH, Potter, J, </a:t>
            </a:r>
            <a:r>
              <a:rPr lang="en-US" sz="1400" b="1" i="1" dirty="0" err="1">
                <a:solidFill>
                  <a:schemeClr val="bg2"/>
                </a:solidFill>
              </a:rPr>
              <a:t>Goldhammer</a:t>
            </a:r>
            <a:r>
              <a:rPr lang="en-US" sz="1400" b="1" i="1" dirty="0">
                <a:solidFill>
                  <a:schemeClr val="bg2"/>
                </a:solidFill>
              </a:rPr>
              <a:t>, H, 2015</a:t>
            </a:r>
          </a:p>
          <a:p>
            <a:endParaRPr lang="en-US" sz="1400" dirty="0">
              <a:solidFill>
                <a:schemeClr val="bg1"/>
              </a:solidFill>
            </a:endParaRPr>
          </a:p>
          <a:p>
            <a:endParaRPr lang="en-US" sz="1400" dirty="0">
              <a:solidFill>
                <a:schemeClr val="bg1"/>
              </a:solidFill>
            </a:endParaRPr>
          </a:p>
        </p:txBody>
      </p:sp>
      <p:sp>
        <p:nvSpPr>
          <p:cNvPr id="5" name="Text Placeholder 4">
            <a:extLst>
              <a:ext uri="{FF2B5EF4-FFF2-40B4-BE49-F238E27FC236}">
                <a16:creationId xmlns:a16="http://schemas.microsoft.com/office/drawing/2014/main" id="{821018E0-C82A-A24B-ACB5-D17B7AFB3CA3}"/>
              </a:ext>
            </a:extLst>
          </p:cNvPr>
          <p:cNvSpPr>
            <a:spLocks noGrp="1"/>
          </p:cNvSpPr>
          <p:nvPr>
            <p:ph type="body" sz="quarter" idx="11"/>
          </p:nvPr>
        </p:nvSpPr>
        <p:spPr>
          <a:xfrm>
            <a:off x="4412388" y="269540"/>
            <a:ext cx="4731612" cy="576262"/>
          </a:xfrm>
        </p:spPr>
        <p:txBody>
          <a:bodyPr/>
          <a:lstStyle/>
          <a:p>
            <a:r>
              <a:rPr lang="en-US" sz="2400" dirty="0">
                <a:solidFill>
                  <a:srgbClr val="0060A8"/>
                </a:solidFill>
                <a:latin typeface="Arial"/>
                <a:ea typeface="+mj-ea"/>
                <a:cs typeface="+mj-cs"/>
              </a:rPr>
              <a:t>Health Care Disparities</a:t>
            </a:r>
            <a:endParaRPr lang="en-US" dirty="0"/>
          </a:p>
        </p:txBody>
      </p:sp>
      <p:sp>
        <p:nvSpPr>
          <p:cNvPr id="6" name="Text Placeholder 5">
            <a:extLst>
              <a:ext uri="{FF2B5EF4-FFF2-40B4-BE49-F238E27FC236}">
                <a16:creationId xmlns:a16="http://schemas.microsoft.com/office/drawing/2014/main" id="{9710816F-A455-D243-8BAF-A2C6EB0BC65C}"/>
              </a:ext>
            </a:extLst>
          </p:cNvPr>
          <p:cNvSpPr>
            <a:spLocks noGrp="1"/>
          </p:cNvSpPr>
          <p:nvPr>
            <p:ph type="body" sz="quarter" idx="10"/>
          </p:nvPr>
        </p:nvSpPr>
        <p:spPr>
          <a:xfrm>
            <a:off x="4074458" y="919731"/>
            <a:ext cx="4731609" cy="3847041"/>
          </a:xfrm>
        </p:spPr>
        <p:txBody>
          <a:bodyPr>
            <a:normAutofit/>
          </a:bodyPr>
          <a:lstStyle/>
          <a:p>
            <a:r>
              <a:rPr lang="en-US" dirty="0"/>
              <a:t>Health disparities adversely affect groups of people who have systematically experienced greater obstacles to health based on their racial or ethnic group; religion; socioeconomic status; gender; age; mental health; cognitive, sensory, or physical disability; sexual orientation or gender identity; geographic location; or other characteristics historically linked to discrimination or exclusion</a:t>
            </a:r>
            <a:r>
              <a:rPr lang="en-US" dirty="0">
                <a:solidFill>
                  <a:schemeClr val="accent2"/>
                </a:solidFill>
              </a:rPr>
              <a:t>. </a:t>
            </a:r>
            <a:r>
              <a:rPr lang="en-US" b="1" dirty="0">
                <a:solidFill>
                  <a:schemeClr val="accent2"/>
                </a:solidFill>
              </a:rPr>
              <a:t> </a:t>
            </a:r>
            <a:r>
              <a:rPr lang="en-US" b="1" i="1" dirty="0">
                <a:solidFill>
                  <a:schemeClr val="accent2"/>
                </a:solidFill>
              </a:rPr>
              <a:t>Healthy People 20/20</a:t>
            </a:r>
          </a:p>
          <a:p>
            <a:endParaRPr lang="en-US" dirty="0"/>
          </a:p>
        </p:txBody>
      </p:sp>
      <p:pic>
        <p:nvPicPr>
          <p:cNvPr id="11" name="Picture 2">
            <a:extLst>
              <a:ext uri="{FF2B5EF4-FFF2-40B4-BE49-F238E27FC236}">
                <a16:creationId xmlns:a16="http://schemas.microsoft.com/office/drawing/2014/main" id="{5B268A0F-1AD9-45D2-A9B9-BFD437024B53}"/>
              </a:ext>
            </a:extLst>
          </p:cNvPr>
          <p:cNvPicPr>
            <a:picLocks noGrp="1" noChangeAspect="1" noChangeArrowheads="1"/>
          </p:cNvPicPr>
          <p:nvPr>
            <p:ph type="pic" idx="1"/>
          </p:nvPr>
        </p:nvPicPr>
        <p:blipFill rotWithShape="1">
          <a:blip r:embed="rId3" cstate="email">
            <a:extLst>
              <a:ext uri="{28A0092B-C50C-407E-A947-70E740481C1C}">
                <a14:useLocalDpi xmlns:a14="http://schemas.microsoft.com/office/drawing/2010/main" val="0"/>
              </a:ext>
            </a:extLst>
          </a:blip>
          <a:srcRect l="15996" r="15996"/>
          <a:stretch/>
        </p:blipFill>
        <p:spPr bwMode="auto">
          <a:xfrm>
            <a:off x="1071518" y="88395"/>
            <a:ext cx="2417726" cy="467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9C994A95-7053-4890-8087-42827E52DEE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61769" y="4034555"/>
            <a:ext cx="4356985" cy="2616958"/>
          </a:xfrm>
          <a:prstGeom prst="rect">
            <a:avLst/>
          </a:prstGeom>
        </p:spPr>
      </p:pic>
    </p:spTree>
    <p:extLst>
      <p:ext uri="{BB962C8B-B14F-4D97-AF65-F5344CB8AC3E}">
        <p14:creationId xmlns:p14="http://schemas.microsoft.com/office/powerpoint/2010/main" val="283109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C594-5F6D-458D-992B-A43A122222F8}"/>
              </a:ext>
            </a:extLst>
          </p:cNvPr>
          <p:cNvSpPr>
            <a:spLocks noGrp="1"/>
          </p:cNvSpPr>
          <p:nvPr>
            <p:ph type="ctrTitle"/>
          </p:nvPr>
        </p:nvSpPr>
        <p:spPr>
          <a:xfrm>
            <a:off x="396799" y="3323720"/>
            <a:ext cx="5994400" cy="362963"/>
          </a:xfrm>
        </p:spPr>
        <p:txBody>
          <a:bodyPr>
            <a:normAutofit fontScale="90000"/>
          </a:bodyPr>
          <a:lstStyle/>
          <a:p>
            <a:br>
              <a:rPr lang="en-US" b="0" dirty="0">
                <a:solidFill>
                  <a:schemeClr val="tx1"/>
                </a:solidFill>
              </a:rPr>
            </a:br>
            <a:r>
              <a:rPr lang="en-US" dirty="0">
                <a:solidFill>
                  <a:schemeClr val="tx1"/>
                </a:solidFill>
              </a:rPr>
              <a:t>Locations  and options for listing for Preferred Name</a:t>
            </a:r>
          </a:p>
        </p:txBody>
      </p:sp>
      <p:sp>
        <p:nvSpPr>
          <p:cNvPr id="4" name="Text Placeholder 3">
            <a:extLst>
              <a:ext uri="{FF2B5EF4-FFF2-40B4-BE49-F238E27FC236}">
                <a16:creationId xmlns:a16="http://schemas.microsoft.com/office/drawing/2014/main" id="{CD0EDB26-6306-4E85-93CA-8B1D36522732}"/>
              </a:ext>
            </a:extLst>
          </p:cNvPr>
          <p:cNvSpPr>
            <a:spLocks noGrp="1"/>
          </p:cNvSpPr>
          <p:nvPr>
            <p:ph type="body" sz="quarter" idx="11"/>
          </p:nvPr>
        </p:nvSpPr>
        <p:spPr>
          <a:xfrm>
            <a:off x="308466" y="1114499"/>
            <a:ext cx="8225993" cy="325415"/>
          </a:xfrm>
        </p:spPr>
        <p:txBody>
          <a:bodyPr/>
          <a:lstStyle/>
          <a:p>
            <a:r>
              <a:rPr lang="en-US" sz="2000" dirty="0"/>
              <a:t>SOGI- (S</a:t>
            </a:r>
            <a:r>
              <a:rPr lang="en-US" sz="2000" b="0" dirty="0"/>
              <a:t>exual </a:t>
            </a:r>
            <a:r>
              <a:rPr lang="en-US" sz="2000" dirty="0"/>
              <a:t>O</a:t>
            </a:r>
            <a:r>
              <a:rPr lang="en-US" sz="2000" b="0" dirty="0"/>
              <a:t>rientation </a:t>
            </a:r>
            <a:r>
              <a:rPr lang="en-US" sz="2000" dirty="0"/>
              <a:t>and G</a:t>
            </a:r>
            <a:r>
              <a:rPr lang="en-US" sz="2000" b="0" dirty="0"/>
              <a:t>ender</a:t>
            </a:r>
            <a:r>
              <a:rPr lang="en-US" sz="2000" dirty="0"/>
              <a:t> I</a:t>
            </a:r>
            <a:r>
              <a:rPr lang="en-US" sz="2000" b="0" dirty="0"/>
              <a:t>dentity)</a:t>
            </a:r>
            <a:r>
              <a:rPr lang="en-US" sz="2000" dirty="0"/>
              <a:t> &amp; Preferred Name</a:t>
            </a:r>
          </a:p>
        </p:txBody>
      </p:sp>
      <p:graphicFrame>
        <p:nvGraphicFramePr>
          <p:cNvPr id="5" name="Table 4">
            <a:extLst>
              <a:ext uri="{FF2B5EF4-FFF2-40B4-BE49-F238E27FC236}">
                <a16:creationId xmlns:a16="http://schemas.microsoft.com/office/drawing/2014/main" id="{AC924C95-4413-4E17-B1BC-2E32EF73E693}"/>
              </a:ext>
            </a:extLst>
          </p:cNvPr>
          <p:cNvGraphicFramePr>
            <a:graphicFrameLocks noGrp="1"/>
          </p:cNvGraphicFramePr>
          <p:nvPr/>
        </p:nvGraphicFramePr>
        <p:xfrm>
          <a:off x="220133" y="3653835"/>
          <a:ext cx="8402660" cy="3113975"/>
        </p:xfrm>
        <a:graphic>
          <a:graphicData uri="http://schemas.openxmlformats.org/drawingml/2006/table">
            <a:tbl>
              <a:tblPr firstRow="1" bandRow="1">
                <a:tableStyleId>{5C22544A-7EE6-4342-B048-85BDC9FD1C3A}</a:tableStyleId>
              </a:tblPr>
              <a:tblGrid>
                <a:gridCol w="2966588">
                  <a:extLst>
                    <a:ext uri="{9D8B030D-6E8A-4147-A177-3AD203B41FA5}">
                      <a16:colId xmlns:a16="http://schemas.microsoft.com/office/drawing/2014/main" val="81035176"/>
                    </a:ext>
                  </a:extLst>
                </a:gridCol>
                <a:gridCol w="3027641">
                  <a:extLst>
                    <a:ext uri="{9D8B030D-6E8A-4147-A177-3AD203B41FA5}">
                      <a16:colId xmlns:a16="http://schemas.microsoft.com/office/drawing/2014/main" val="692027870"/>
                    </a:ext>
                  </a:extLst>
                </a:gridCol>
                <a:gridCol w="2408431">
                  <a:extLst>
                    <a:ext uri="{9D8B030D-6E8A-4147-A177-3AD203B41FA5}">
                      <a16:colId xmlns:a16="http://schemas.microsoft.com/office/drawing/2014/main" val="2030479115"/>
                    </a:ext>
                  </a:extLst>
                </a:gridCol>
              </a:tblGrid>
              <a:tr h="206939">
                <a:tc>
                  <a:txBody>
                    <a:bodyPr/>
                    <a:lstStyle/>
                    <a:p>
                      <a:r>
                        <a:rPr lang="en-US" sz="1100" dirty="0"/>
                        <a:t>Location</a:t>
                      </a:r>
                    </a:p>
                  </a:txBody>
                  <a:tcPr/>
                </a:tc>
                <a:tc>
                  <a:txBody>
                    <a:bodyPr/>
                    <a:lstStyle/>
                    <a:p>
                      <a:r>
                        <a:rPr lang="en-US" sz="1100" dirty="0"/>
                        <a:t>Name</a:t>
                      </a:r>
                    </a:p>
                  </a:txBody>
                  <a:tcPr/>
                </a:tc>
                <a:tc>
                  <a:txBody>
                    <a:bodyPr/>
                    <a:lstStyle/>
                    <a:p>
                      <a:r>
                        <a:rPr lang="en-US" sz="1100" dirty="0"/>
                        <a:t>Gender</a:t>
                      </a:r>
                    </a:p>
                  </a:txBody>
                  <a:tcPr/>
                </a:tc>
                <a:extLst>
                  <a:ext uri="{0D108BD9-81ED-4DB2-BD59-A6C34878D82A}">
                    <a16:rowId xmlns:a16="http://schemas.microsoft.com/office/drawing/2014/main" val="3524065078"/>
                  </a:ext>
                </a:extLst>
              </a:tr>
              <a:tr h="206939">
                <a:tc>
                  <a:txBody>
                    <a:bodyPr/>
                    <a:lstStyle/>
                    <a:p>
                      <a:r>
                        <a:rPr lang="en-US" sz="1100" dirty="0"/>
                        <a:t>Inpatient Labels</a:t>
                      </a:r>
                    </a:p>
                  </a:txBody>
                  <a:tcPr/>
                </a:tc>
                <a:tc>
                  <a:txBody>
                    <a:bodyPr/>
                    <a:lstStyle/>
                    <a:p>
                      <a:r>
                        <a:rPr lang="en-US" sz="1100" dirty="0"/>
                        <a:t>Legal Name Only</a:t>
                      </a:r>
                    </a:p>
                  </a:txBody>
                  <a:tcPr/>
                </a:tc>
                <a:tc>
                  <a:txBody>
                    <a:bodyPr/>
                    <a:lstStyle/>
                    <a:p>
                      <a:r>
                        <a:rPr lang="en-US" sz="1100" dirty="0"/>
                        <a:t>Legal Sex</a:t>
                      </a:r>
                    </a:p>
                  </a:txBody>
                  <a:tcPr/>
                </a:tc>
                <a:extLst>
                  <a:ext uri="{0D108BD9-81ED-4DB2-BD59-A6C34878D82A}">
                    <a16:rowId xmlns:a16="http://schemas.microsoft.com/office/drawing/2014/main" val="3656397679"/>
                  </a:ext>
                </a:extLst>
              </a:tr>
              <a:tr h="206939">
                <a:tc>
                  <a:txBody>
                    <a:bodyPr/>
                    <a:lstStyle/>
                    <a:p>
                      <a:r>
                        <a:rPr lang="en-US" sz="1100" dirty="0"/>
                        <a:t>Lab Labels</a:t>
                      </a:r>
                    </a:p>
                  </a:txBody>
                  <a:tcPr/>
                </a:tc>
                <a:tc>
                  <a:txBody>
                    <a:bodyPr/>
                    <a:lstStyle/>
                    <a:p>
                      <a:r>
                        <a:rPr lang="en-US" sz="1100" dirty="0"/>
                        <a:t>Legal Name Only</a:t>
                      </a:r>
                    </a:p>
                  </a:txBody>
                  <a:tcPr/>
                </a:tc>
                <a:tc>
                  <a:txBody>
                    <a:bodyPr/>
                    <a:lstStyle/>
                    <a:p>
                      <a:r>
                        <a:rPr lang="en-US" sz="1100" dirty="0"/>
                        <a:t>Legal Sex</a:t>
                      </a:r>
                    </a:p>
                  </a:txBody>
                  <a:tcPr/>
                </a:tc>
                <a:extLst>
                  <a:ext uri="{0D108BD9-81ED-4DB2-BD59-A6C34878D82A}">
                    <a16:rowId xmlns:a16="http://schemas.microsoft.com/office/drawing/2014/main" val="239432687"/>
                  </a:ext>
                </a:extLst>
              </a:tr>
              <a:tr h="206939">
                <a:tc>
                  <a:txBody>
                    <a:bodyPr/>
                    <a:lstStyle/>
                    <a:p>
                      <a:r>
                        <a:rPr lang="en-US" sz="1100" dirty="0"/>
                        <a:t>Prescriptions</a:t>
                      </a:r>
                    </a:p>
                  </a:txBody>
                  <a:tcPr/>
                </a:tc>
                <a:tc>
                  <a:txBody>
                    <a:bodyPr/>
                    <a:lstStyle/>
                    <a:p>
                      <a:r>
                        <a:rPr lang="en-US" sz="1100" dirty="0"/>
                        <a:t>Legal Name Only</a:t>
                      </a:r>
                    </a:p>
                  </a:txBody>
                  <a:tcPr/>
                </a:tc>
                <a:tc>
                  <a:txBody>
                    <a:bodyPr/>
                    <a:lstStyle/>
                    <a:p>
                      <a:r>
                        <a:rPr lang="en-US" sz="1100" dirty="0"/>
                        <a:t>Legal Sex</a:t>
                      </a:r>
                    </a:p>
                  </a:txBody>
                  <a:tcPr/>
                </a:tc>
                <a:extLst>
                  <a:ext uri="{0D108BD9-81ED-4DB2-BD59-A6C34878D82A}">
                    <a16:rowId xmlns:a16="http://schemas.microsoft.com/office/drawing/2014/main" val="1873652508"/>
                  </a:ext>
                </a:extLst>
              </a:tr>
              <a:tr h="206939">
                <a:tc>
                  <a:txBody>
                    <a:bodyPr/>
                    <a:lstStyle/>
                    <a:p>
                      <a:r>
                        <a:rPr lang="en-US" sz="1100" dirty="0"/>
                        <a:t>Pharmacy Labels</a:t>
                      </a:r>
                    </a:p>
                  </a:txBody>
                  <a:tcPr/>
                </a:tc>
                <a:tc>
                  <a:txBody>
                    <a:bodyPr/>
                    <a:lstStyle/>
                    <a:p>
                      <a:r>
                        <a:rPr lang="en-US" sz="1100" dirty="0"/>
                        <a:t>Legal Name Only</a:t>
                      </a:r>
                    </a:p>
                  </a:txBody>
                  <a:tcPr/>
                </a:tc>
                <a:tc>
                  <a:txBody>
                    <a:bodyPr/>
                    <a:lstStyle/>
                    <a:p>
                      <a:r>
                        <a:rPr lang="en-US" sz="1100" dirty="0"/>
                        <a:t>Legal Sex</a:t>
                      </a:r>
                    </a:p>
                  </a:txBody>
                  <a:tcPr/>
                </a:tc>
                <a:extLst>
                  <a:ext uri="{0D108BD9-81ED-4DB2-BD59-A6C34878D82A}">
                    <a16:rowId xmlns:a16="http://schemas.microsoft.com/office/drawing/2014/main" val="1364348818"/>
                  </a:ext>
                </a:extLst>
              </a:tr>
              <a:tr h="671473">
                <a:tc>
                  <a:txBody>
                    <a:bodyPr/>
                    <a:lstStyle/>
                    <a:p>
                      <a:r>
                        <a:rPr lang="en-US" sz="1100" dirty="0"/>
                        <a:t>Patient Headers</a:t>
                      </a:r>
                    </a:p>
                  </a:txBody>
                  <a:tcPr/>
                </a:tc>
                <a:tc>
                  <a:txBody>
                    <a:bodyPr/>
                    <a:lstStyle/>
                    <a:p>
                      <a:r>
                        <a:rPr lang="en-US" sz="1100" dirty="0"/>
                        <a:t>Legal Name w/Preferred Name</a:t>
                      </a:r>
                    </a:p>
                  </a:txBody>
                  <a:tcPr/>
                </a:tc>
                <a:tc>
                  <a:txBody>
                    <a:bodyPr/>
                    <a:lstStyle/>
                    <a:p>
                      <a:r>
                        <a:rPr lang="en-US" sz="1100" dirty="0"/>
                        <a:t>Gender(if data is on record)</a:t>
                      </a:r>
                    </a:p>
                    <a:p>
                      <a:r>
                        <a:rPr lang="en-US" sz="1100" dirty="0"/>
                        <a:t>Legal(if no gender filled in)</a:t>
                      </a:r>
                    </a:p>
                    <a:p>
                      <a:r>
                        <a:rPr lang="en-US" sz="1100" dirty="0"/>
                        <a:t>Birth Sex(if data is on record)</a:t>
                      </a:r>
                    </a:p>
                  </a:txBody>
                  <a:tcPr/>
                </a:tc>
                <a:extLst>
                  <a:ext uri="{0D108BD9-81ED-4DB2-BD59-A6C34878D82A}">
                    <a16:rowId xmlns:a16="http://schemas.microsoft.com/office/drawing/2014/main" val="3086840285"/>
                  </a:ext>
                </a:extLst>
              </a:tr>
              <a:tr h="261129">
                <a:tc>
                  <a:txBody>
                    <a:bodyPr/>
                    <a:lstStyle/>
                    <a:p>
                      <a:r>
                        <a:rPr lang="en-US" sz="1100" dirty="0"/>
                        <a:t>Patient Workspace Tab</a:t>
                      </a:r>
                    </a:p>
                  </a:txBody>
                  <a:tcPr/>
                </a:tc>
                <a:tc>
                  <a:txBody>
                    <a:bodyPr/>
                    <a:lstStyle/>
                    <a:p>
                      <a:r>
                        <a:rPr lang="en-US" sz="1100" dirty="0"/>
                        <a:t>Legal Name w/Preferred Name in Quotes</a:t>
                      </a:r>
                    </a:p>
                  </a:txBody>
                  <a:tcPr/>
                </a:tc>
                <a:tc>
                  <a:txBody>
                    <a:bodyPr/>
                    <a:lstStyle/>
                    <a:p>
                      <a:r>
                        <a:rPr lang="en-US" sz="1100" dirty="0"/>
                        <a:t>N/A</a:t>
                      </a:r>
                    </a:p>
                  </a:txBody>
                  <a:tcPr/>
                </a:tc>
                <a:extLst>
                  <a:ext uri="{0D108BD9-81ED-4DB2-BD59-A6C34878D82A}">
                    <a16:rowId xmlns:a16="http://schemas.microsoft.com/office/drawing/2014/main" val="1929055979"/>
                  </a:ext>
                </a:extLst>
              </a:tr>
              <a:tr h="363715">
                <a:tc>
                  <a:txBody>
                    <a:bodyPr/>
                    <a:lstStyle/>
                    <a:p>
                      <a:r>
                        <a:rPr lang="en-US" sz="1100" dirty="0"/>
                        <a:t>After Visit Summaries/Discharge Instructions</a:t>
                      </a:r>
                    </a:p>
                  </a:txBody>
                  <a:tcPr/>
                </a:tc>
                <a:tc>
                  <a:txBody>
                    <a:bodyPr/>
                    <a:lstStyle/>
                    <a:p>
                      <a:r>
                        <a:rPr lang="en-US" sz="1100" dirty="0"/>
                        <a:t>Legal Name w/Preferred Name</a:t>
                      </a:r>
                    </a:p>
                  </a:txBody>
                  <a:tcPr/>
                </a:tc>
                <a:tc>
                  <a:txBody>
                    <a:bodyPr/>
                    <a:lstStyle/>
                    <a:p>
                      <a:r>
                        <a:rPr lang="en-US" sz="1100" dirty="0"/>
                        <a:t>N/A</a:t>
                      </a:r>
                    </a:p>
                  </a:txBody>
                  <a:tcPr/>
                </a:tc>
                <a:extLst>
                  <a:ext uri="{0D108BD9-81ED-4DB2-BD59-A6C34878D82A}">
                    <a16:rowId xmlns:a16="http://schemas.microsoft.com/office/drawing/2014/main" val="1338475569"/>
                  </a:ext>
                </a:extLst>
              </a:tr>
              <a:tr h="261129">
                <a:tc>
                  <a:txBody>
                    <a:bodyPr/>
                    <a:lstStyle/>
                    <a:p>
                      <a:r>
                        <a:rPr lang="en-US" sz="1100" dirty="0"/>
                        <a:t>Patient Lists</a:t>
                      </a:r>
                    </a:p>
                  </a:txBody>
                  <a:tcPr/>
                </a:tc>
                <a:tc>
                  <a:txBody>
                    <a:bodyPr/>
                    <a:lstStyle/>
                    <a:p>
                      <a:r>
                        <a:rPr lang="en-US" sz="1100" dirty="0"/>
                        <a:t>Legal Name w/Preferred Name in Quotes</a:t>
                      </a:r>
                    </a:p>
                  </a:txBody>
                  <a:tcPr/>
                </a:tc>
                <a:tc>
                  <a:txBody>
                    <a:bodyPr/>
                    <a:lstStyle/>
                    <a:p>
                      <a:r>
                        <a:rPr lang="en-US" sz="1100" dirty="0"/>
                        <a:t>N/A</a:t>
                      </a:r>
                    </a:p>
                  </a:txBody>
                  <a:tcPr/>
                </a:tc>
                <a:extLst>
                  <a:ext uri="{0D108BD9-81ED-4DB2-BD59-A6C34878D82A}">
                    <a16:rowId xmlns:a16="http://schemas.microsoft.com/office/drawing/2014/main" val="848824361"/>
                  </a:ext>
                </a:extLst>
              </a:tr>
              <a:tr h="261129">
                <a:tc>
                  <a:txBody>
                    <a:bodyPr/>
                    <a:lstStyle/>
                    <a:p>
                      <a:r>
                        <a:rPr lang="en-US" sz="1100" dirty="0"/>
                        <a:t>Unit Manager</a:t>
                      </a:r>
                    </a:p>
                  </a:txBody>
                  <a:tcPr/>
                </a:tc>
                <a:tc>
                  <a:txBody>
                    <a:bodyPr/>
                    <a:lstStyle/>
                    <a:p>
                      <a:r>
                        <a:rPr lang="en-US" sz="1100" dirty="0"/>
                        <a:t>Legal Name w/Preferred Name in Quotes</a:t>
                      </a:r>
                    </a:p>
                  </a:txBody>
                  <a:tcPr/>
                </a:tc>
                <a:tc>
                  <a:txBody>
                    <a:bodyPr/>
                    <a:lstStyle/>
                    <a:p>
                      <a:r>
                        <a:rPr lang="en-US" sz="1100" dirty="0"/>
                        <a:t>N/A</a:t>
                      </a:r>
                    </a:p>
                  </a:txBody>
                  <a:tcPr/>
                </a:tc>
                <a:extLst>
                  <a:ext uri="{0D108BD9-81ED-4DB2-BD59-A6C34878D82A}">
                    <a16:rowId xmlns:a16="http://schemas.microsoft.com/office/drawing/2014/main" val="1550741941"/>
                  </a:ext>
                </a:extLst>
              </a:tr>
            </a:tbl>
          </a:graphicData>
        </a:graphic>
      </p:graphicFrame>
      <p:sp>
        <p:nvSpPr>
          <p:cNvPr id="3" name="TextBox 2">
            <a:extLst>
              <a:ext uri="{FF2B5EF4-FFF2-40B4-BE49-F238E27FC236}">
                <a16:creationId xmlns:a16="http://schemas.microsoft.com/office/drawing/2014/main" id="{A93D6845-BBB5-4351-BD52-B56BE029D744}"/>
              </a:ext>
            </a:extLst>
          </p:cNvPr>
          <p:cNvSpPr txBox="1"/>
          <p:nvPr/>
        </p:nvSpPr>
        <p:spPr>
          <a:xfrm>
            <a:off x="279400" y="1557867"/>
            <a:ext cx="9000066" cy="2246769"/>
          </a:xfrm>
          <a:prstGeom prst="rect">
            <a:avLst/>
          </a:prstGeom>
          <a:noFill/>
        </p:spPr>
        <p:txBody>
          <a:bodyPr wrap="square" rtlCol="0">
            <a:spAutoFit/>
          </a:bodyPr>
          <a:lstStyle/>
          <a:p>
            <a:r>
              <a:rPr lang="en-US" sz="1400" dirty="0"/>
              <a:t>To </a:t>
            </a:r>
            <a:r>
              <a:rPr lang="en-US" sz="1400" b="1" dirty="0"/>
              <a:t>improve the patient experience and better support patient-centered care </a:t>
            </a:r>
            <a:r>
              <a:rPr lang="en-US" sz="1400" dirty="0"/>
              <a:t>it is easier to see a patient's preferred name. </a:t>
            </a:r>
          </a:p>
          <a:p>
            <a:br>
              <a:rPr lang="en-US" sz="1400" dirty="0"/>
            </a:br>
            <a:r>
              <a:rPr lang="en-US" sz="1400" dirty="0"/>
              <a:t>Patient Lists or the patient header, shows the patient's preferred name if a preferred name has been documented. </a:t>
            </a:r>
          </a:p>
          <a:p>
            <a:br>
              <a:rPr lang="en-US" sz="1400" dirty="0"/>
            </a:br>
            <a:r>
              <a:rPr lang="en-US" sz="1400" dirty="0"/>
              <a:t>This is especially important for transgender or nonbinary patients, but also helps improve the patient experience for any patient with a preferred name that differs from their legal name.</a:t>
            </a:r>
          </a:p>
          <a:p>
            <a:endParaRPr lang="en-US" sz="1400" dirty="0"/>
          </a:p>
          <a:p>
            <a:endParaRPr lang="en-US" sz="1400" dirty="0"/>
          </a:p>
        </p:txBody>
      </p:sp>
    </p:spTree>
    <p:extLst>
      <p:ext uri="{BB962C8B-B14F-4D97-AF65-F5344CB8AC3E}">
        <p14:creationId xmlns:p14="http://schemas.microsoft.com/office/powerpoint/2010/main" val="230803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1E8E3-9961-49AD-AAA0-E399F951CCB9}"/>
              </a:ext>
            </a:extLst>
          </p:cNvPr>
          <p:cNvSpPr/>
          <p:nvPr/>
        </p:nvSpPr>
        <p:spPr>
          <a:xfrm>
            <a:off x="1570210" y="821701"/>
            <a:ext cx="6505307"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0060A8"/>
                </a:solidFill>
                <a:effectLst/>
                <a:uLnTx/>
                <a:uFillTx/>
                <a:ea typeface="+mj-ea"/>
                <a:cs typeface="+mj-cs"/>
              </a:rPr>
              <a:t>Collection of Race, </a:t>
            </a:r>
            <a:r>
              <a:rPr kumimoji="0" lang="en-US" sz="2400" b="1" i="0" u="sng" strike="noStrike" kern="0" cap="none" spc="0" normalizeH="0" baseline="0" noProof="0" dirty="0" err="1">
                <a:ln>
                  <a:noFill/>
                </a:ln>
                <a:solidFill>
                  <a:srgbClr val="0060A8"/>
                </a:solidFill>
                <a:effectLst/>
                <a:uLnTx/>
                <a:uFillTx/>
                <a:ea typeface="+mj-ea"/>
                <a:cs typeface="+mj-cs"/>
              </a:rPr>
              <a:t>Ethni</a:t>
            </a:r>
            <a:r>
              <a:rPr lang="en-US" sz="2400" b="1" u="sng" kern="0" dirty="0">
                <a:solidFill>
                  <a:srgbClr val="0060A8"/>
                </a:solidFill>
                <a:ea typeface="+mj-ea"/>
                <a:cs typeface="+mj-cs"/>
              </a:rPr>
              <a:t>city and Language</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u="sng" kern="0" dirty="0" err="1">
                <a:solidFill>
                  <a:srgbClr val="0060A8"/>
                </a:solidFill>
                <a:ea typeface="+mj-ea"/>
                <a:cs typeface="+mj-cs"/>
              </a:rPr>
              <a:t>REaL</a:t>
            </a:r>
            <a:r>
              <a:rPr lang="en-US" sz="2400" b="1" u="sng" kern="0" dirty="0">
                <a:solidFill>
                  <a:srgbClr val="0060A8"/>
                </a:solidFill>
                <a:ea typeface="+mj-ea"/>
                <a:cs typeface="+mj-cs"/>
              </a:rPr>
              <a:t> Data </a:t>
            </a:r>
            <a:endParaRPr kumimoji="0" lang="en-US" sz="2400" b="1" i="0" u="sng" strike="noStrike" kern="0" cap="none" spc="0" normalizeH="0" baseline="0" noProof="0" dirty="0">
              <a:ln>
                <a:noFill/>
              </a:ln>
              <a:solidFill>
                <a:srgbClr val="0060A8"/>
              </a:solidFill>
              <a:effectLst/>
              <a:uLnTx/>
              <a:uFillTx/>
              <a:ea typeface="+mj-ea"/>
              <a:cs typeface="+mj-cs"/>
            </a:endParaRPr>
          </a:p>
        </p:txBody>
      </p:sp>
      <p:sp>
        <p:nvSpPr>
          <p:cNvPr id="3" name="Rectangle 2">
            <a:extLst>
              <a:ext uri="{FF2B5EF4-FFF2-40B4-BE49-F238E27FC236}">
                <a16:creationId xmlns:a16="http://schemas.microsoft.com/office/drawing/2014/main" id="{F12F964C-8EE5-4857-BE8F-770D91BF1C2A}"/>
              </a:ext>
            </a:extLst>
          </p:cNvPr>
          <p:cNvSpPr/>
          <p:nvPr/>
        </p:nvSpPr>
        <p:spPr>
          <a:xfrm>
            <a:off x="242047" y="1899782"/>
            <a:ext cx="4572000" cy="4136517"/>
          </a:xfrm>
          <a:prstGeom prst="rect">
            <a:avLst/>
          </a:prstGeom>
        </p:spPr>
        <p:txBody>
          <a:bodyPr>
            <a:spAutoFit/>
          </a:bodyPr>
          <a:lstStyle/>
          <a:p>
            <a:pPr marL="285750" marR="0" lvl="0" indent="-28575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srgbClr val="00AAA6"/>
                </a:solidFill>
                <a:effectLst/>
                <a:uLnTx/>
                <a:uFillTx/>
              </a:rPr>
              <a:t>To train hospital staff on </a:t>
            </a:r>
            <a:r>
              <a:rPr kumimoji="0" lang="en-US" sz="2200" b="1" i="1" u="sng" strike="noStrike" kern="0" cap="none" spc="0" normalizeH="0" baseline="0" noProof="0" dirty="0">
                <a:ln>
                  <a:noFill/>
                </a:ln>
                <a:solidFill>
                  <a:srgbClr val="00AAA6"/>
                </a:solidFill>
                <a:effectLst/>
                <a:uLnTx/>
                <a:uFillTx/>
              </a:rPr>
              <a:t>accurate</a:t>
            </a:r>
            <a:r>
              <a:rPr kumimoji="0" lang="en-US" sz="2200" b="1" i="0" u="none" strike="noStrike" kern="0" cap="none" spc="0" normalizeH="0" baseline="0" noProof="0" dirty="0">
                <a:ln>
                  <a:noFill/>
                </a:ln>
                <a:solidFill>
                  <a:srgbClr val="00AAA6"/>
                </a:solidFill>
                <a:effectLst/>
                <a:uLnTx/>
                <a:uFillTx/>
              </a:rPr>
              <a:t> collection of REAL</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US" sz="1500" b="1" i="0" u="none" strike="noStrike" kern="0" cap="none" spc="0" normalizeH="0" baseline="0" noProof="0" dirty="0">
              <a:ln>
                <a:noFill/>
              </a:ln>
              <a:solidFill>
                <a:srgbClr val="00AAA6"/>
              </a:solidFill>
              <a:effectLst/>
              <a:uLnTx/>
              <a:uFillTx/>
            </a:endParaRPr>
          </a:p>
          <a:p>
            <a:pPr marL="285750" marR="0" lvl="0" indent="-28575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srgbClr val="00AAA6"/>
                </a:solidFill>
                <a:effectLst/>
                <a:uLnTx/>
                <a:uFillTx/>
              </a:rPr>
              <a:t>Accurate data reduces health disparities</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US" sz="1500" b="1" i="0" u="none" strike="noStrike" kern="0" cap="none" spc="0" normalizeH="0" baseline="0" noProof="0" dirty="0">
              <a:ln>
                <a:noFill/>
              </a:ln>
              <a:solidFill>
                <a:srgbClr val="00AAA6"/>
              </a:solidFill>
              <a:effectLst/>
              <a:uLnTx/>
              <a:uFillTx/>
            </a:endParaRPr>
          </a:p>
          <a:p>
            <a:pPr marL="285750" marR="0" lvl="0" indent="-28575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srgbClr val="00AAA6"/>
                </a:solidFill>
                <a:effectLst/>
                <a:uLnTx/>
                <a:uFillTx/>
              </a:rPr>
              <a:t>To measure is to know: if you cannot measure it, you cannot improve it</a:t>
            </a:r>
          </a:p>
          <a:p>
            <a:pPr marL="0" marR="0" lvl="0" indent="0" defTabSz="914400" eaLnBrk="1" fontAlgn="auto" latinLnBrk="0" hangingPunct="1">
              <a:lnSpc>
                <a:spcPct val="100000"/>
              </a:lnSpc>
              <a:spcBef>
                <a:spcPct val="20000"/>
              </a:spcBef>
              <a:spcAft>
                <a:spcPts val="0"/>
              </a:spcAft>
              <a:buClrTx/>
              <a:buSzTx/>
              <a:buFontTx/>
              <a:buNone/>
              <a:tabLst/>
              <a:defRPr/>
            </a:pPr>
            <a:endParaRPr kumimoji="0" lang="en-US" sz="1300" b="1" i="0" u="none" strike="noStrike" kern="0" cap="none" spc="0" normalizeH="0" baseline="0" noProof="0" dirty="0">
              <a:ln>
                <a:noFill/>
              </a:ln>
              <a:solidFill>
                <a:srgbClr val="00AAA6"/>
              </a:solidFill>
              <a:effectLst/>
              <a:uLnTx/>
              <a:uFillTx/>
            </a:endParaRPr>
          </a:p>
          <a:p>
            <a:pPr marL="285750" marR="0" lvl="0" indent="-28575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0" cap="none" spc="0" normalizeH="0" baseline="0" noProof="0" dirty="0">
                <a:ln>
                  <a:noFill/>
                </a:ln>
                <a:solidFill>
                  <a:srgbClr val="00AAA6"/>
                </a:solidFill>
                <a:effectLst/>
                <a:uLnTx/>
                <a:uFillTx/>
              </a:rPr>
              <a:t>Provide insight into population health</a:t>
            </a:r>
          </a:p>
        </p:txBody>
      </p:sp>
      <p:pic>
        <p:nvPicPr>
          <p:cNvPr id="4" name="Picture 3">
            <a:extLst>
              <a:ext uri="{FF2B5EF4-FFF2-40B4-BE49-F238E27FC236}">
                <a16:creationId xmlns:a16="http://schemas.microsoft.com/office/drawing/2014/main" id="{41E27351-4D8E-4CB9-8B9C-570CC195A280}"/>
              </a:ext>
            </a:extLst>
          </p:cNvPr>
          <p:cNvPicPr/>
          <p:nvPr/>
        </p:nvPicPr>
        <p:blipFill>
          <a:blip r:embed="rId2"/>
          <a:stretch>
            <a:fillRect/>
          </a:stretch>
        </p:blipFill>
        <p:spPr>
          <a:xfrm>
            <a:off x="4970032" y="1932025"/>
            <a:ext cx="3641031" cy="4780747"/>
          </a:xfrm>
          <a:prstGeom prst="rect">
            <a:avLst/>
          </a:prstGeom>
        </p:spPr>
      </p:pic>
    </p:spTree>
    <p:extLst>
      <p:ext uri="{BB962C8B-B14F-4D97-AF65-F5344CB8AC3E}">
        <p14:creationId xmlns:p14="http://schemas.microsoft.com/office/powerpoint/2010/main" val="343659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lowchart: Document 2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63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21E406-9335-DA45-9BA4-C2CA1B074323}"/>
              </a:ext>
            </a:extLst>
          </p:cNvPr>
          <p:cNvPicPr>
            <a:picLocks noChangeAspect="1"/>
          </p:cNvPicPr>
          <p:nvPr/>
        </p:nvPicPr>
        <p:blipFill>
          <a:blip r:embed="rId2"/>
          <a:stretch>
            <a:fillRect/>
          </a:stretch>
        </p:blipFill>
        <p:spPr>
          <a:xfrm>
            <a:off x="3178175" y="639763"/>
            <a:ext cx="3619500" cy="5578475"/>
          </a:xfrm>
          <a:prstGeom prst="rect">
            <a:avLst/>
          </a:prstGeom>
        </p:spPr>
      </p:pic>
      <p:pic>
        <p:nvPicPr>
          <p:cNvPr id="4" name="Picture 3">
            <a:extLst>
              <a:ext uri="{FF2B5EF4-FFF2-40B4-BE49-F238E27FC236}">
                <a16:creationId xmlns:a16="http://schemas.microsoft.com/office/drawing/2014/main" id="{93186520-F1E6-BC4C-822E-D84D4805E131}"/>
              </a:ext>
            </a:extLst>
          </p:cNvPr>
          <p:cNvPicPr>
            <a:picLocks noChangeAspect="1"/>
          </p:cNvPicPr>
          <p:nvPr/>
        </p:nvPicPr>
        <p:blipFill>
          <a:blip r:embed="rId3"/>
          <a:stretch>
            <a:fillRect/>
          </a:stretch>
        </p:blipFill>
        <p:spPr>
          <a:xfrm>
            <a:off x="6865938" y="639763"/>
            <a:ext cx="1776413" cy="2716213"/>
          </a:xfrm>
          <a:prstGeom prst="rect">
            <a:avLst/>
          </a:prstGeom>
        </p:spPr>
      </p:pic>
      <p:pic>
        <p:nvPicPr>
          <p:cNvPr id="5" name="Picture 4">
            <a:extLst>
              <a:ext uri="{FF2B5EF4-FFF2-40B4-BE49-F238E27FC236}">
                <a16:creationId xmlns:a16="http://schemas.microsoft.com/office/drawing/2014/main" id="{5895908D-18A1-7A41-AAE2-797DEB9C1583}"/>
              </a:ext>
            </a:extLst>
          </p:cNvPr>
          <p:cNvPicPr>
            <a:picLocks noChangeAspect="1"/>
          </p:cNvPicPr>
          <p:nvPr/>
        </p:nvPicPr>
        <p:blipFill>
          <a:blip r:embed="rId4"/>
          <a:stretch>
            <a:fillRect/>
          </a:stretch>
        </p:blipFill>
        <p:spPr>
          <a:xfrm>
            <a:off x="6865938" y="3424238"/>
            <a:ext cx="1776413" cy="2794000"/>
          </a:xfrm>
          <a:prstGeom prst="rect">
            <a:avLst/>
          </a:prstGeom>
        </p:spPr>
      </p:pic>
      <p:sp>
        <p:nvSpPr>
          <p:cNvPr id="2" name="Title 1"/>
          <p:cNvSpPr>
            <a:spLocks noGrp="1"/>
          </p:cNvSpPr>
          <p:nvPr>
            <p:ph type="title"/>
          </p:nvPr>
        </p:nvSpPr>
        <p:spPr>
          <a:xfrm>
            <a:off x="628650" y="171162"/>
            <a:ext cx="2130136" cy="2371148"/>
          </a:xfrm>
        </p:spPr>
        <p:txBody>
          <a:bodyPr vert="horz" lIns="91440" tIns="45720" rIns="91440" bIns="45720" rtlCol="0">
            <a:normAutofit/>
          </a:bodyPr>
          <a:lstStyle/>
          <a:p>
            <a:r>
              <a:rPr lang="en-US" sz="2200" b="1" cap="all">
                <a:solidFill>
                  <a:srgbClr val="FFFFFF"/>
                </a:solidFill>
                <a:latin typeface="+mj-lt"/>
                <a:cs typeface="+mj-cs"/>
              </a:rPr>
              <a:t>First Year Cleveland</a:t>
            </a:r>
            <a:br>
              <a:rPr lang="en-US" sz="2200" b="1" cap="all">
                <a:solidFill>
                  <a:srgbClr val="FFFFFF"/>
                </a:solidFill>
                <a:latin typeface="+mj-lt"/>
                <a:cs typeface="+mj-cs"/>
              </a:rPr>
            </a:br>
            <a:r>
              <a:rPr lang="en-US" sz="2200" b="1" cap="all">
                <a:solidFill>
                  <a:srgbClr val="FFFFFF"/>
                </a:solidFill>
                <a:latin typeface="+mj-lt"/>
                <a:cs typeface="+mj-cs"/>
              </a:rPr>
              <a:t>awareness campaign</a:t>
            </a:r>
          </a:p>
        </p:txBody>
      </p:sp>
    </p:spTree>
    <p:extLst>
      <p:ext uri="{BB962C8B-B14F-4D97-AF65-F5344CB8AC3E}">
        <p14:creationId xmlns:p14="http://schemas.microsoft.com/office/powerpoint/2010/main" val="313218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9163CA-6ABC-44B2-9A9E-FDD6814A738C}"/>
              </a:ext>
            </a:extLst>
          </p:cNvPr>
          <p:cNvSpPr>
            <a:spLocks noGrp="1"/>
          </p:cNvSpPr>
          <p:nvPr>
            <p:ph type="body" sz="quarter" idx="10"/>
          </p:nvPr>
        </p:nvSpPr>
        <p:spPr>
          <a:xfrm>
            <a:off x="457199" y="1302558"/>
            <a:ext cx="9687262" cy="3011363"/>
          </a:xfrm>
        </p:spPr>
        <p:txBody>
          <a:bodyPr>
            <a:normAutofit fontScale="25000" lnSpcReduction="20000"/>
          </a:bodyPr>
          <a:lstStyle/>
          <a:p>
            <a:r>
              <a:rPr lang="en-US" sz="8000" b="1" dirty="0">
                <a:solidFill>
                  <a:schemeClr val="accent2"/>
                </a:solidFill>
                <a:latin typeface="+mn-lt"/>
                <a:cs typeface="Times New Roman" panose="02020603050405020304" pitchFamily="18" charset="0"/>
              </a:rPr>
              <a:t>Through Programming Our Teams Become IDE Aware and Prepare</a:t>
            </a:r>
          </a:p>
          <a:p>
            <a:r>
              <a:rPr lang="en-US" sz="6400" dirty="0">
                <a:latin typeface="+mn-lt"/>
                <a:cs typeface="Times New Roman" panose="02020603050405020304" pitchFamily="18" charset="0"/>
              </a:rPr>
              <a:t>•</a:t>
            </a:r>
            <a:r>
              <a:rPr lang="en-US" sz="5600" dirty="0">
                <a:latin typeface="+mn-lt"/>
                <a:cs typeface="Times New Roman" panose="02020603050405020304" pitchFamily="18" charset="0"/>
              </a:rPr>
              <a:t>Co-creating a Culturally Competent MetroHealth</a:t>
            </a:r>
          </a:p>
          <a:p>
            <a:r>
              <a:rPr lang="en-US" sz="5600" dirty="0">
                <a:latin typeface="+mn-lt"/>
                <a:cs typeface="Times New Roman" panose="02020603050405020304" pitchFamily="18" charset="0"/>
              </a:rPr>
              <a:t>•Unconscious Bias in the Workplace</a:t>
            </a:r>
          </a:p>
          <a:p>
            <a:r>
              <a:rPr lang="en-US" sz="5600" dirty="0">
                <a:latin typeface="+mn-lt"/>
                <a:cs typeface="Times New Roman" panose="02020603050405020304" pitchFamily="18" charset="0"/>
              </a:rPr>
              <a:t>•SafeZone Training ( LGBTQ)</a:t>
            </a:r>
          </a:p>
          <a:p>
            <a:r>
              <a:rPr lang="en-US" sz="5600" dirty="0">
                <a:latin typeface="+mn-lt"/>
                <a:cs typeface="Times New Roman" panose="02020603050405020304" pitchFamily="18" charset="0"/>
              </a:rPr>
              <a:t>•Best in Class (BIC) Leadership Program- Inclusive Leadership</a:t>
            </a:r>
          </a:p>
          <a:p>
            <a:r>
              <a:rPr lang="en-US" sz="5600" dirty="0">
                <a:latin typeface="+mn-lt"/>
                <a:cs typeface="Times New Roman" panose="02020603050405020304" pitchFamily="18" charset="0"/>
              </a:rPr>
              <a:t>•Engaging a Diverse Workforce</a:t>
            </a:r>
          </a:p>
          <a:p>
            <a:r>
              <a:rPr lang="en-US" sz="5600" dirty="0">
                <a:latin typeface="+mn-lt"/>
                <a:cs typeface="Times New Roman" panose="02020603050405020304" pitchFamily="18" charset="0"/>
              </a:rPr>
              <a:t>•Strengths Finders- “Team of Me; All of Us”</a:t>
            </a:r>
          </a:p>
          <a:p>
            <a:r>
              <a:rPr lang="en-US" sz="5600" dirty="0">
                <a:latin typeface="+mn-lt"/>
                <a:cs typeface="Times New Roman" panose="02020603050405020304" pitchFamily="18" charset="0"/>
              </a:rPr>
              <a:t>•Cultural Competence Series (4 short sessions)</a:t>
            </a:r>
          </a:p>
          <a:p>
            <a:r>
              <a:rPr lang="en-US" sz="5600" dirty="0">
                <a:latin typeface="+mn-lt"/>
                <a:cs typeface="Times New Roman" panose="02020603050405020304" pitchFamily="18" charset="0"/>
              </a:rPr>
              <a:t>•“Ask Every Patient </a:t>
            </a:r>
            <a:r>
              <a:rPr lang="en-US" sz="5600" dirty="0" err="1">
                <a:latin typeface="+mn-lt"/>
                <a:cs typeface="Times New Roman" panose="02020603050405020304" pitchFamily="18" charset="0"/>
              </a:rPr>
              <a:t>REaL</a:t>
            </a:r>
            <a:r>
              <a:rPr lang="en-US" sz="5600" dirty="0">
                <a:latin typeface="+mn-lt"/>
                <a:cs typeface="Times New Roman" panose="02020603050405020304" pitchFamily="18" charset="0"/>
              </a:rPr>
              <a:t>” in EPIC Cadence</a:t>
            </a:r>
          </a:p>
          <a:p>
            <a:r>
              <a:rPr lang="en-US" sz="5600" dirty="0">
                <a:latin typeface="+mn-lt"/>
                <a:cs typeface="Times New Roman" panose="02020603050405020304" pitchFamily="18" charset="0"/>
              </a:rPr>
              <a:t>•Nurse Education / Competency Days- Nurse Education</a:t>
            </a:r>
          </a:p>
          <a:p>
            <a:r>
              <a:rPr lang="en-US" sz="5600" dirty="0">
                <a:latin typeface="+mn-lt"/>
                <a:cs typeface="Times New Roman" panose="02020603050405020304" pitchFamily="18" charset="0"/>
              </a:rPr>
              <a:t>•New Employee Orientation</a:t>
            </a:r>
          </a:p>
          <a:p>
            <a:r>
              <a:rPr lang="en-US" sz="5600" dirty="0">
                <a:latin typeface="+mn-lt"/>
                <a:cs typeface="Times New Roman" panose="02020603050405020304" pitchFamily="18" charset="0"/>
              </a:rPr>
              <a:t>•Online educational modules for all staff</a:t>
            </a:r>
          </a:p>
          <a:p>
            <a:r>
              <a:rPr lang="en-US" sz="5600" dirty="0">
                <a:latin typeface="+mn-lt"/>
                <a:cs typeface="Times New Roman" panose="02020603050405020304" pitchFamily="18" charset="0"/>
              </a:rPr>
              <a:t>•Customized training, orientation or coaching sessions</a:t>
            </a:r>
          </a:p>
          <a:p>
            <a:r>
              <a:rPr lang="en-US" sz="5600" dirty="0">
                <a:latin typeface="+mn-lt"/>
                <a:cs typeface="Times New Roman" panose="02020603050405020304" pitchFamily="18" charset="0"/>
              </a:rPr>
              <a:t>•Values Orientations</a:t>
            </a:r>
          </a:p>
          <a:p>
            <a:r>
              <a:rPr lang="en-US" sz="5600" dirty="0">
                <a:latin typeface="+mn-lt"/>
                <a:cs typeface="Times New Roman" panose="02020603050405020304" pitchFamily="18" charset="0"/>
              </a:rPr>
              <a:t>•Schwartz Rounds- I&amp;D cases</a:t>
            </a:r>
          </a:p>
          <a:p>
            <a:r>
              <a:rPr lang="en-US" sz="5600" dirty="0">
                <a:latin typeface="+mn-lt"/>
                <a:cs typeface="Times New Roman" panose="02020603050405020304" pitchFamily="18" charset="0"/>
              </a:rPr>
              <a:t>•“Creating Space” for Critical Dialogue Series</a:t>
            </a:r>
          </a:p>
          <a:p>
            <a:r>
              <a:rPr lang="en-US" sz="5600" dirty="0">
                <a:latin typeface="+mn-lt"/>
                <a:cs typeface="Times New Roman" panose="02020603050405020304" pitchFamily="18" charset="0"/>
              </a:rPr>
              <a:t>•Nursing and I&amp;D partnership</a:t>
            </a:r>
          </a:p>
          <a:p>
            <a:r>
              <a:rPr lang="en-US" sz="5600" dirty="0">
                <a:latin typeface="+mn-lt"/>
                <a:cs typeface="Times New Roman" panose="02020603050405020304" pitchFamily="18" charset="0"/>
              </a:rPr>
              <a:t>•Graduate Medical Education (GME) and I&amp;D partnership for new resident orientation</a:t>
            </a:r>
          </a:p>
          <a:p>
            <a:r>
              <a:rPr lang="en-US" sz="5600" dirty="0">
                <a:latin typeface="+mn-lt"/>
                <a:cs typeface="Times New Roman" panose="02020603050405020304" pitchFamily="18" charset="0"/>
              </a:rPr>
              <a:t>•</a:t>
            </a:r>
            <a:r>
              <a:rPr lang="en-US" sz="5600" dirty="0" err="1">
                <a:latin typeface="+mn-lt"/>
                <a:cs typeface="Times New Roman" panose="02020603050405020304" pitchFamily="18" charset="0"/>
              </a:rPr>
              <a:t>TeamSTEPPS</a:t>
            </a:r>
            <a:r>
              <a:rPr lang="en-US" sz="5600" dirty="0">
                <a:latin typeface="+mn-lt"/>
                <a:cs typeface="Times New Roman" panose="02020603050405020304" pitchFamily="18" charset="0"/>
              </a:rPr>
              <a:t>- integration of Inclusion and Diversity and language access resources</a:t>
            </a:r>
          </a:p>
          <a:p>
            <a:endParaRPr lang="en-US" dirty="0"/>
          </a:p>
        </p:txBody>
      </p:sp>
    </p:spTree>
    <p:extLst>
      <p:ext uri="{BB962C8B-B14F-4D97-AF65-F5344CB8AC3E}">
        <p14:creationId xmlns:p14="http://schemas.microsoft.com/office/powerpoint/2010/main" val="258997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B0B4B2-4976-4542-9BF4-C2BEA39D1992}"/>
              </a:ext>
            </a:extLst>
          </p:cNvPr>
          <p:cNvSpPr>
            <a:spLocks noGrp="1"/>
          </p:cNvSpPr>
          <p:nvPr>
            <p:ph type="sldNum" sz="quarter" idx="14"/>
          </p:nvPr>
        </p:nvSpPr>
        <p:spPr/>
        <p:txBody>
          <a:bodyPr vert="horz" lIns="91440" tIns="45720" rIns="91440" bIns="45720" rtlCol="0" anchor="ctr">
            <a:normAutofit/>
          </a:bodyPr>
          <a:lstStyle/>
          <a:p>
            <a:pPr defTabSz="914400">
              <a:spcAft>
                <a:spcPts val="600"/>
              </a:spcAft>
            </a:pPr>
            <a:fld id="{39976861-DF21-4148-BFB4-D54BBE3CDD24}" type="slidenum">
              <a:rPr lang="en-US" smtClean="0">
                <a:cs typeface="Arial" panose="020B0604020202020204" pitchFamily="34" charset="0"/>
              </a:rPr>
              <a:pPr defTabSz="914400">
                <a:spcAft>
                  <a:spcPts val="600"/>
                </a:spcAft>
              </a:pPr>
              <a:t>18</a:t>
            </a:fld>
            <a:endParaRPr lang="en-US" dirty="0">
              <a:cs typeface="Arial" panose="020B0604020202020204" pitchFamily="34" charset="0"/>
            </a:endParaRPr>
          </a:p>
        </p:txBody>
      </p:sp>
      <p:sp>
        <p:nvSpPr>
          <p:cNvPr id="7" name="Text Placeholder 6">
            <a:extLst>
              <a:ext uri="{FF2B5EF4-FFF2-40B4-BE49-F238E27FC236}">
                <a16:creationId xmlns:a16="http://schemas.microsoft.com/office/drawing/2014/main" id="{6E52065A-010C-0847-B15F-7A5AF96EDE63}"/>
              </a:ext>
            </a:extLst>
          </p:cNvPr>
          <p:cNvSpPr>
            <a:spLocks noGrp="1"/>
          </p:cNvSpPr>
          <p:nvPr>
            <p:ph type="body" sz="quarter" idx="4294967295"/>
          </p:nvPr>
        </p:nvSpPr>
        <p:spPr>
          <a:xfrm>
            <a:off x="3754438" y="1344974"/>
            <a:ext cx="4894262" cy="4168051"/>
          </a:xfrm>
        </p:spPr>
        <p:txBody>
          <a:bodyPr vert="horz" wrap="square" lIns="91440" tIns="45720" rIns="91440" bIns="45720" rtlCol="0" anchor="ctr">
            <a:noAutofit/>
          </a:bodyPr>
          <a:lstStyle/>
          <a:p>
            <a:pPr marL="0" indent="0" defTabSz="914400">
              <a:buNone/>
            </a:pPr>
            <a:r>
              <a:rPr lang="en-US" sz="2800" b="1" dirty="0">
                <a:solidFill>
                  <a:srgbClr val="004A98"/>
                </a:solidFill>
              </a:rPr>
              <a:t>Health happens in communities</a:t>
            </a:r>
          </a:p>
          <a:p>
            <a:pPr marL="457200" indent="-228600" defTabSz="914400">
              <a:buFont typeface="Arial" panose="020B0604020202020204" pitchFamily="34" charset="0"/>
              <a:buChar char="•"/>
            </a:pPr>
            <a:r>
              <a:rPr lang="en-US" sz="1900" dirty="0"/>
              <a:t>Imagine a community where we see the full picture of our patients and their lives beyond the walls of MetroHealth or any health system</a:t>
            </a:r>
          </a:p>
          <a:p>
            <a:pPr marL="457200" indent="-228600" defTabSz="914400">
              <a:buFont typeface="Arial" panose="020B0604020202020204" pitchFamily="34" charset="0"/>
              <a:buChar char="•"/>
            </a:pPr>
            <a:r>
              <a:rPr lang="en-US" sz="1900" dirty="0"/>
              <a:t>Imagine a community without barriers between health and social services where people can be e-connected to the services they need with closed-loop communication</a:t>
            </a:r>
          </a:p>
          <a:p>
            <a:pPr marL="457200" indent="-228600" defTabSz="914400">
              <a:buFont typeface="Arial" panose="020B0604020202020204" pitchFamily="34" charset="0"/>
              <a:buChar char="•"/>
            </a:pPr>
            <a:r>
              <a:rPr lang="en-US" sz="1900" dirty="0"/>
              <a:t>Imagine a community where we can identify and eliminate potential barriers to health and well-being based on evidence to better allocate time and resources</a:t>
            </a:r>
            <a:endParaRPr lang="en-US" sz="1900" b="1" dirty="0"/>
          </a:p>
        </p:txBody>
      </p:sp>
      <p:sp>
        <p:nvSpPr>
          <p:cNvPr id="8" name="TextBox 7">
            <a:extLst>
              <a:ext uri="{FF2B5EF4-FFF2-40B4-BE49-F238E27FC236}">
                <a16:creationId xmlns:a16="http://schemas.microsoft.com/office/drawing/2014/main" id="{E07663DE-09A2-F341-995F-E899566702D3}"/>
              </a:ext>
            </a:extLst>
          </p:cNvPr>
          <p:cNvSpPr txBox="1"/>
          <p:nvPr/>
        </p:nvSpPr>
        <p:spPr>
          <a:xfrm>
            <a:off x="5818909" y="2695699"/>
            <a:ext cx="0" cy="0"/>
          </a:xfrm>
          <a:prstGeom prst="rect">
            <a:avLst/>
          </a:prstGeom>
        </p:spPr>
        <p:txBody>
          <a:bodyPr vert="horz" wrap="none" lIns="91440" tIns="45720" rIns="91440" bIns="45720" rtlCol="0" anchor="ctr">
            <a:noAutofit/>
          </a:bodyPr>
          <a:lstStyle/>
          <a:p>
            <a:pPr algn="ctr"/>
            <a:endParaRPr lang="en-US" sz="1600" b="1" i="0" dirty="0">
              <a:solidFill>
                <a:srgbClr val="00AAA6"/>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94FB277-5FBF-4853-93DB-2396BAC01C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85184"/>
            <a:ext cx="1707028" cy="231668"/>
          </a:xfrm>
          <a:prstGeom prst="rect">
            <a:avLst/>
          </a:prstGeom>
        </p:spPr>
      </p:pic>
      <p:sp>
        <p:nvSpPr>
          <p:cNvPr id="14" name="Rectangle 13">
            <a:extLst>
              <a:ext uri="{FF2B5EF4-FFF2-40B4-BE49-F238E27FC236}">
                <a16:creationId xmlns:a16="http://schemas.microsoft.com/office/drawing/2014/main" id="{8B36CC03-C2C0-454A-BC7C-7B7471814694}"/>
              </a:ext>
            </a:extLst>
          </p:cNvPr>
          <p:cNvSpPr/>
          <p:nvPr/>
        </p:nvSpPr>
        <p:spPr>
          <a:xfrm>
            <a:off x="196850" y="1060450"/>
            <a:ext cx="3251200" cy="4800599"/>
          </a:xfrm>
          <a:prstGeom prst="rect">
            <a:avLst/>
          </a:prstGeom>
          <a:solidFill>
            <a:schemeClr val="bg1"/>
          </a:solidFill>
          <a:ln w="28575">
            <a:solidFill>
              <a:srgbClr val="235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8868B7DE-15BE-4668-8CF5-6E71FAFEDD43}"/>
              </a:ext>
            </a:extLst>
          </p:cNvPr>
          <p:cNvSpPr txBox="1">
            <a:spLocks/>
          </p:cNvSpPr>
          <p:nvPr/>
        </p:nvSpPr>
        <p:spPr>
          <a:xfrm>
            <a:off x="265364" y="1165223"/>
            <a:ext cx="3118610" cy="4616451"/>
          </a:xfrm>
          <a:prstGeom prst="rect">
            <a:avLst/>
          </a:prstGeom>
          <a:solidFill>
            <a:srgbClr val="2E5A84"/>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2000" b="1" i="0" kern="1200">
                <a:solidFill>
                  <a:srgbClr val="004A98"/>
                </a:solidFill>
                <a:latin typeface="Arial" panose="020B060402020202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28600" indent="-228600" algn="l">
              <a:lnSpc>
                <a:spcPct val="100000"/>
              </a:lnSpc>
            </a:pPr>
            <a:br>
              <a:rPr lang="en-US" sz="3200" dirty="0">
                <a:solidFill>
                  <a:schemeClr val="bg1"/>
                </a:solidFill>
              </a:rPr>
            </a:br>
            <a:r>
              <a:rPr lang="en-US" sz="3100" dirty="0">
                <a:solidFill>
                  <a:schemeClr val="bg1"/>
                </a:solidFill>
                <a:latin typeface="+mj-lt"/>
              </a:rPr>
              <a:t>Wellness goes beyond medical care.</a:t>
            </a:r>
            <a:br>
              <a:rPr lang="en-US" sz="3100" dirty="0">
                <a:solidFill>
                  <a:schemeClr val="bg1"/>
                </a:solidFill>
                <a:latin typeface="+mj-lt"/>
              </a:rPr>
            </a:br>
            <a:r>
              <a:rPr lang="en-US" sz="3100" dirty="0">
                <a:solidFill>
                  <a:schemeClr val="bg1"/>
                </a:solidFill>
                <a:latin typeface="+mj-lt"/>
              </a:rPr>
              <a:t>We must expand our reach because…</a:t>
            </a:r>
            <a:br>
              <a:rPr lang="en-US" sz="3100" dirty="0">
                <a:solidFill>
                  <a:schemeClr val="bg1"/>
                </a:solidFill>
                <a:latin typeface="+mj-lt"/>
              </a:rPr>
            </a:br>
            <a:endParaRPr lang="en-US" sz="3100" dirty="0">
              <a:solidFill>
                <a:schemeClr val="bg1"/>
              </a:solidFill>
              <a:latin typeface="+mj-lt"/>
              <a:ea typeface="+mj-ea"/>
              <a:cs typeface="+mj-cs"/>
            </a:endParaRPr>
          </a:p>
        </p:txBody>
      </p:sp>
    </p:spTree>
    <p:extLst>
      <p:ext uri="{BB962C8B-B14F-4D97-AF65-F5344CB8AC3E}">
        <p14:creationId xmlns:p14="http://schemas.microsoft.com/office/powerpoint/2010/main" val="95498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6B86EB-E1D2-4B58-A38E-51219609220E}"/>
              </a:ext>
            </a:extLst>
          </p:cNvPr>
          <p:cNvSpPr>
            <a:spLocks noGrp="1"/>
          </p:cNvSpPr>
          <p:nvPr>
            <p:ph type="sldNum" sz="quarter" idx="14"/>
          </p:nvPr>
        </p:nvSpPr>
        <p:spPr/>
        <p:txBody>
          <a:bodyPr/>
          <a:lstStyle/>
          <a:p>
            <a:fld id="{39976861-DF21-4148-BFB4-D54BBE3CDD24}" type="slidenum">
              <a:rPr lang="en-US" sz="1200" smtClean="0">
                <a:cs typeface="Arial" panose="020B0604020202020204" pitchFamily="34" charset="0"/>
              </a:rPr>
              <a:pPr/>
              <a:t>19</a:t>
            </a:fld>
            <a:endParaRPr lang="en-US" sz="1200" dirty="0">
              <a:cs typeface="Arial" panose="020B0604020202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08E93BEC-3461-4E46-B78D-51B90042F0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700" y="1580166"/>
            <a:ext cx="5728624" cy="4456405"/>
          </a:xfrm>
          <a:prstGeom prst="rect">
            <a:avLst/>
          </a:prstGeom>
        </p:spPr>
      </p:pic>
      <p:sp>
        <p:nvSpPr>
          <p:cNvPr id="8" name="Rectangle 7">
            <a:extLst>
              <a:ext uri="{FF2B5EF4-FFF2-40B4-BE49-F238E27FC236}">
                <a16:creationId xmlns:a16="http://schemas.microsoft.com/office/drawing/2014/main" id="{C596FFD0-5272-492B-852A-D878B0172F76}"/>
              </a:ext>
            </a:extLst>
          </p:cNvPr>
          <p:cNvSpPr/>
          <p:nvPr/>
        </p:nvSpPr>
        <p:spPr>
          <a:xfrm>
            <a:off x="713026" y="958705"/>
            <a:ext cx="7804509" cy="400110"/>
          </a:xfrm>
          <a:prstGeom prst="rect">
            <a:avLst/>
          </a:prstGeom>
        </p:spPr>
        <p:txBody>
          <a:bodyPr wrap="none">
            <a:spAutoFit/>
          </a:bodyPr>
          <a:lstStyle/>
          <a:p>
            <a:pPr defTabSz="685800">
              <a:defRPr/>
            </a:pPr>
            <a:r>
              <a:rPr lang="en-US" sz="2000" dirty="0"/>
              <a:t>Improved </a:t>
            </a:r>
            <a:r>
              <a:rPr lang="en-US" sz="2000" b="1" dirty="0"/>
              <a:t>Health</a:t>
            </a:r>
            <a:r>
              <a:rPr lang="en-US" sz="2000" dirty="0"/>
              <a:t> through </a:t>
            </a:r>
            <a:r>
              <a:rPr lang="en-US" sz="2000" b="1" dirty="0"/>
              <a:t>Opportunity</a:t>
            </a:r>
            <a:r>
              <a:rPr lang="en-US" sz="2000" dirty="0"/>
              <a:t>,</a:t>
            </a:r>
            <a:r>
              <a:rPr lang="en-US" sz="2000" b="1" dirty="0"/>
              <a:t> Partnership </a:t>
            </a:r>
            <a:r>
              <a:rPr lang="en-US" sz="2000" dirty="0"/>
              <a:t>and </a:t>
            </a:r>
            <a:r>
              <a:rPr lang="en-US" sz="2000" b="1" dirty="0"/>
              <a:t>Empowerment</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40909A6-B8C5-4527-A3D8-72E7590E5ADE}"/>
              </a:ext>
            </a:extLst>
          </p:cNvPr>
          <p:cNvSpPr txBox="1"/>
          <p:nvPr/>
        </p:nvSpPr>
        <p:spPr>
          <a:xfrm>
            <a:off x="6207125" y="1580166"/>
            <a:ext cx="2641175" cy="1246495"/>
          </a:xfrm>
          <a:prstGeom prst="rect">
            <a:avLst/>
          </a:prstGeom>
          <a:noFill/>
        </p:spPr>
        <p:txBody>
          <a:bodyPr wrap="square" rtlCol="0">
            <a:spAutoFit/>
          </a:bodyPr>
          <a:lstStyle/>
          <a:p>
            <a:r>
              <a:rPr lang="en-US" sz="1500" dirty="0">
                <a:cs typeface="Arial" panose="020B0604020202020204" pitchFamily="34" charset="0"/>
              </a:rPr>
              <a:t>Improve the </a:t>
            </a:r>
            <a:r>
              <a:rPr lang="en-US" sz="1500" b="1" dirty="0">
                <a:cs typeface="Arial" panose="020B0604020202020204" pitchFamily="34" charset="0"/>
              </a:rPr>
              <a:t>health</a:t>
            </a:r>
            <a:r>
              <a:rPr lang="en-US" sz="1500" dirty="0">
                <a:cs typeface="Arial" panose="020B0604020202020204" pitchFamily="34" charset="0"/>
              </a:rPr>
              <a:t> of populations by leading efforts to address social and economic barriers to good health</a:t>
            </a:r>
          </a:p>
          <a:p>
            <a:endParaRPr lang="en-US" sz="1500" dirty="0">
              <a:cs typeface="Arial" panose="020B0604020202020204" pitchFamily="34" charset="0"/>
            </a:endParaRPr>
          </a:p>
        </p:txBody>
      </p:sp>
      <p:sp>
        <p:nvSpPr>
          <p:cNvPr id="12" name="TextBox 11">
            <a:extLst>
              <a:ext uri="{FF2B5EF4-FFF2-40B4-BE49-F238E27FC236}">
                <a16:creationId xmlns:a16="http://schemas.microsoft.com/office/drawing/2014/main" id="{4EA2E9D3-B478-4A6D-9F61-A55CF238DFBB}"/>
              </a:ext>
            </a:extLst>
          </p:cNvPr>
          <p:cNvSpPr txBox="1"/>
          <p:nvPr/>
        </p:nvSpPr>
        <p:spPr>
          <a:xfrm>
            <a:off x="6207126" y="2653466"/>
            <a:ext cx="2406649" cy="784830"/>
          </a:xfrm>
          <a:prstGeom prst="rect">
            <a:avLst/>
          </a:prstGeom>
          <a:noFill/>
        </p:spPr>
        <p:txBody>
          <a:bodyPr wrap="square" rtlCol="0">
            <a:spAutoFit/>
          </a:bodyPr>
          <a:lstStyle/>
          <a:p>
            <a:pPr lvl="0" indent="0">
              <a:buClrTx/>
              <a:buSzTx/>
              <a:buFontTx/>
              <a:buNone/>
            </a:pPr>
            <a:r>
              <a:rPr lang="en-US" sz="1500" dirty="0">
                <a:cs typeface="Arial" panose="020B0604020202020204" pitchFamily="34" charset="0"/>
              </a:rPr>
              <a:t>Identify and promote </a:t>
            </a:r>
            <a:r>
              <a:rPr lang="en-US" sz="1500" b="1" dirty="0">
                <a:cs typeface="Arial" panose="020B0604020202020204" pitchFamily="34" charset="0"/>
              </a:rPr>
              <a:t>opportunities</a:t>
            </a:r>
            <a:r>
              <a:rPr lang="en-US" sz="1500" dirty="0">
                <a:cs typeface="Arial" panose="020B0604020202020204" pitchFamily="34" charset="0"/>
              </a:rPr>
              <a:t> for change in practice, learning and policy</a:t>
            </a:r>
          </a:p>
        </p:txBody>
      </p:sp>
      <p:sp>
        <p:nvSpPr>
          <p:cNvPr id="13" name="TextBox 12">
            <a:extLst>
              <a:ext uri="{FF2B5EF4-FFF2-40B4-BE49-F238E27FC236}">
                <a16:creationId xmlns:a16="http://schemas.microsoft.com/office/drawing/2014/main" id="{3B504BBC-D448-4400-8A9D-2897A403342D}"/>
              </a:ext>
            </a:extLst>
          </p:cNvPr>
          <p:cNvSpPr txBox="1"/>
          <p:nvPr/>
        </p:nvSpPr>
        <p:spPr>
          <a:xfrm>
            <a:off x="6207126" y="4899746"/>
            <a:ext cx="2559048" cy="1015663"/>
          </a:xfrm>
          <a:prstGeom prst="rect">
            <a:avLst/>
          </a:prstGeom>
          <a:noFill/>
        </p:spPr>
        <p:txBody>
          <a:bodyPr wrap="square" rtlCol="0">
            <a:spAutoFit/>
          </a:bodyPr>
          <a:lstStyle/>
          <a:p>
            <a:pPr lvl="0" indent="0">
              <a:buFont typeface="Arial" panose="020B0604020202020204" pitchFamily="34" charset="0"/>
              <a:buNone/>
            </a:pPr>
            <a:r>
              <a:rPr lang="en-US" sz="1500" dirty="0">
                <a:cs typeface="Arial" panose="020B0604020202020204" pitchFamily="34" charset="0"/>
              </a:rPr>
              <a:t>Co-create a self-sustaining community where everyone is  </a:t>
            </a:r>
            <a:r>
              <a:rPr lang="en-US" sz="1500" b="1" dirty="0">
                <a:cs typeface="Arial" panose="020B0604020202020204" pitchFamily="34" charset="0"/>
              </a:rPr>
              <a:t>empowered</a:t>
            </a:r>
            <a:r>
              <a:rPr lang="en-US" sz="1500" dirty="0">
                <a:cs typeface="Arial" panose="020B0604020202020204" pitchFamily="34" charset="0"/>
              </a:rPr>
              <a:t> to live their healthiest life </a:t>
            </a:r>
          </a:p>
        </p:txBody>
      </p:sp>
      <p:sp>
        <p:nvSpPr>
          <p:cNvPr id="14" name="TextBox 13">
            <a:extLst>
              <a:ext uri="{FF2B5EF4-FFF2-40B4-BE49-F238E27FC236}">
                <a16:creationId xmlns:a16="http://schemas.microsoft.com/office/drawing/2014/main" id="{9F82B241-6552-424C-8BBD-02906869EAB1}"/>
              </a:ext>
            </a:extLst>
          </p:cNvPr>
          <p:cNvSpPr txBox="1"/>
          <p:nvPr/>
        </p:nvSpPr>
        <p:spPr>
          <a:xfrm>
            <a:off x="6207125" y="3595614"/>
            <a:ext cx="2559049" cy="1246495"/>
          </a:xfrm>
          <a:prstGeom prst="rect">
            <a:avLst/>
          </a:prstGeom>
          <a:noFill/>
        </p:spPr>
        <p:txBody>
          <a:bodyPr wrap="square" rtlCol="0">
            <a:spAutoFit/>
          </a:bodyPr>
          <a:lstStyle/>
          <a:p>
            <a:pPr lvl="0" indent="0">
              <a:buNone/>
            </a:pPr>
            <a:r>
              <a:rPr lang="en-US" sz="1500" dirty="0">
                <a:cs typeface="Arial" panose="020B0604020202020204" pitchFamily="34" charset="0"/>
              </a:rPr>
              <a:t>Develop and nurture </a:t>
            </a:r>
            <a:r>
              <a:rPr lang="en-US" sz="1500" b="1" dirty="0">
                <a:cs typeface="Arial" panose="020B0604020202020204" pitchFamily="34" charset="0"/>
              </a:rPr>
              <a:t>partnerships</a:t>
            </a:r>
            <a:r>
              <a:rPr lang="en-US" sz="1500" dirty="0">
                <a:cs typeface="Arial" panose="020B0604020202020204" pitchFamily="34" charset="0"/>
              </a:rPr>
              <a:t> to make the greatest impact for individuals, neighborhoods and communities</a:t>
            </a:r>
          </a:p>
        </p:txBody>
      </p:sp>
      <p:pic>
        <p:nvPicPr>
          <p:cNvPr id="3" name="Picture 2">
            <a:extLst>
              <a:ext uri="{FF2B5EF4-FFF2-40B4-BE49-F238E27FC236}">
                <a16:creationId xmlns:a16="http://schemas.microsoft.com/office/drawing/2014/main" id="{0BF5AF02-866C-4AD4-AD75-3D394C7452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8143"/>
            <a:ext cx="1707028" cy="231668"/>
          </a:xfrm>
          <a:prstGeom prst="rect">
            <a:avLst/>
          </a:prstGeom>
        </p:spPr>
      </p:pic>
      <p:pic>
        <p:nvPicPr>
          <p:cNvPr id="15" name="Picture 14" descr="A close up of a sign&#10;&#10;Description automatically generated">
            <a:extLst>
              <a:ext uri="{FF2B5EF4-FFF2-40B4-BE49-F238E27FC236}">
                <a16:creationId xmlns:a16="http://schemas.microsoft.com/office/drawing/2014/main" id="{F191042D-C3B7-4A5D-A354-308DD663DC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21366" y="194619"/>
            <a:ext cx="4787828" cy="654167"/>
          </a:xfrm>
          <a:prstGeom prst="rect">
            <a:avLst/>
          </a:prstGeom>
        </p:spPr>
      </p:pic>
    </p:spTree>
    <p:extLst>
      <p:ext uri="{BB962C8B-B14F-4D97-AF65-F5344CB8AC3E}">
        <p14:creationId xmlns:p14="http://schemas.microsoft.com/office/powerpoint/2010/main" val="418640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D46E8206-95B8-4EA0-B8A1-675F64B35BBE}"/>
              </a:ext>
            </a:extLst>
          </p:cNvPr>
          <p:cNvSpPr>
            <a:spLocks noGrp="1"/>
          </p:cNvSpPr>
          <p:nvPr>
            <p:ph type="ctrTitle"/>
          </p:nvPr>
        </p:nvSpPr>
        <p:spPr>
          <a:xfrm>
            <a:off x="133220" y="685801"/>
            <a:ext cx="2209764" cy="5105400"/>
          </a:xfrm>
        </p:spPr>
        <p:txBody>
          <a:bodyPr vert="horz" lIns="91440" tIns="45720" rIns="91440" bIns="45720" rtlCol="0" anchor="ctr">
            <a:normAutofit/>
          </a:bodyPr>
          <a:lstStyle/>
          <a:p>
            <a:pPr algn="l" fontAlgn="auto">
              <a:spcAft>
                <a:spcPts val="0"/>
              </a:spcAft>
              <a:defRPr/>
            </a:pPr>
            <a:r>
              <a:rPr lang="en-US" sz="2200" i="1" kern="1200" dirty="0">
                <a:solidFill>
                  <a:srgbClr val="FFFFFF"/>
                </a:solidFill>
                <a:latin typeface="+mj-lt"/>
                <a:ea typeface="+mj-ea"/>
                <a:cs typeface="+mj-cs"/>
              </a:rPr>
              <a:t>“We must be embracing to all, treat all, employ all, and see value in all.”</a:t>
            </a:r>
            <a:br>
              <a:rPr lang="en-US" sz="2200" i="1" kern="1200" dirty="0">
                <a:solidFill>
                  <a:srgbClr val="FFFFFF"/>
                </a:solidFill>
                <a:latin typeface="+mj-lt"/>
                <a:ea typeface="+mj-ea"/>
                <a:cs typeface="+mj-cs"/>
              </a:rPr>
            </a:br>
            <a:br>
              <a:rPr lang="en-US" sz="2200" i="1" kern="1200" dirty="0">
                <a:solidFill>
                  <a:srgbClr val="FFFFFF"/>
                </a:solidFill>
                <a:latin typeface="+mj-lt"/>
                <a:ea typeface="+mj-ea"/>
                <a:cs typeface="+mj-cs"/>
              </a:rPr>
            </a:br>
            <a:r>
              <a:rPr lang="en-US" sz="2200" i="1" kern="1200" dirty="0">
                <a:solidFill>
                  <a:srgbClr val="FFFFFF"/>
                </a:solidFill>
                <a:latin typeface="+mj-lt"/>
                <a:ea typeface="+mj-ea"/>
                <a:cs typeface="+mj-cs"/>
              </a:rPr>
              <a:t> </a:t>
            </a:r>
            <a:r>
              <a:rPr lang="en-US" sz="2200" i="1" kern="1200" dirty="0" err="1">
                <a:solidFill>
                  <a:srgbClr val="FFFFFF"/>
                </a:solidFill>
                <a:latin typeface="+mj-lt"/>
                <a:ea typeface="+mj-ea"/>
                <a:cs typeface="+mj-cs"/>
              </a:rPr>
              <a:t>Akram</a:t>
            </a:r>
            <a:r>
              <a:rPr lang="en-US" sz="2200" i="1" kern="1200" dirty="0">
                <a:solidFill>
                  <a:srgbClr val="FFFFFF"/>
                </a:solidFill>
                <a:latin typeface="+mj-lt"/>
                <a:ea typeface="+mj-ea"/>
                <a:cs typeface="+mj-cs"/>
              </a:rPr>
              <a:t> Boutros, MD, FACHE</a:t>
            </a:r>
            <a:br>
              <a:rPr lang="en-US" sz="2200" i="1" kern="1200" dirty="0">
                <a:solidFill>
                  <a:srgbClr val="FFFFFF"/>
                </a:solidFill>
                <a:latin typeface="+mj-lt"/>
                <a:ea typeface="+mj-ea"/>
                <a:cs typeface="+mj-cs"/>
              </a:rPr>
            </a:br>
            <a:r>
              <a:rPr lang="en-US" sz="2200" i="1" kern="1200" dirty="0">
                <a:solidFill>
                  <a:srgbClr val="FFFFFF"/>
                </a:solidFill>
                <a:latin typeface="+mj-lt"/>
                <a:ea typeface="+mj-ea"/>
                <a:cs typeface="+mj-cs"/>
              </a:rPr>
              <a:t>                                     President and Chief Executive Officer</a:t>
            </a:r>
            <a:br>
              <a:rPr lang="en-US" sz="2200" kern="1200" dirty="0">
                <a:solidFill>
                  <a:srgbClr val="FFFFFF"/>
                </a:solidFill>
                <a:latin typeface="+mj-lt"/>
                <a:ea typeface="+mj-ea"/>
                <a:cs typeface="+mj-cs"/>
              </a:rPr>
            </a:br>
            <a:endParaRPr lang="en-US" sz="2200" kern="1200" dirty="0">
              <a:solidFill>
                <a:srgbClr val="FFFFFF"/>
              </a:solidFill>
              <a:latin typeface="+mj-lt"/>
              <a:ea typeface="+mj-ea"/>
              <a:cs typeface="+mj-cs"/>
            </a:endParaRPr>
          </a:p>
        </p:txBody>
      </p:sp>
      <p:grpSp>
        <p:nvGrpSpPr>
          <p:cNvPr id="4" name="Group 3">
            <a:extLst>
              <a:ext uri="{FF2B5EF4-FFF2-40B4-BE49-F238E27FC236}">
                <a16:creationId xmlns:a16="http://schemas.microsoft.com/office/drawing/2014/main" id="{4D6A8E4E-F094-4C1F-8B11-910FF8C361B7}"/>
              </a:ext>
            </a:extLst>
          </p:cNvPr>
          <p:cNvGrpSpPr/>
          <p:nvPr/>
        </p:nvGrpSpPr>
        <p:grpSpPr>
          <a:xfrm>
            <a:off x="4728680" y="685800"/>
            <a:ext cx="2927519" cy="5105400"/>
            <a:chOff x="5452770" y="1"/>
            <a:chExt cx="3985700" cy="6950798"/>
          </a:xfrm>
        </p:grpSpPr>
        <p:pic>
          <p:nvPicPr>
            <p:cNvPr id="5" name="Picture 4">
              <a:extLst>
                <a:ext uri="{FF2B5EF4-FFF2-40B4-BE49-F238E27FC236}">
                  <a16:creationId xmlns:a16="http://schemas.microsoft.com/office/drawing/2014/main" id="{6F30546D-8ED7-49EA-8535-5EA1AF2B1B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64" r="31940"/>
            <a:stretch/>
          </p:blipFill>
          <p:spPr>
            <a:xfrm>
              <a:off x="5552270" y="2"/>
              <a:ext cx="3886200" cy="6950797"/>
            </a:xfrm>
            <a:prstGeom prst="rect">
              <a:avLst/>
            </a:prstGeom>
          </p:spPr>
        </p:pic>
        <p:sp>
          <p:nvSpPr>
            <p:cNvPr id="6" name="Rectangle 5">
              <a:extLst>
                <a:ext uri="{FF2B5EF4-FFF2-40B4-BE49-F238E27FC236}">
                  <a16:creationId xmlns:a16="http://schemas.microsoft.com/office/drawing/2014/main" id="{08871BAE-EA39-433A-AC70-D7E943916F6A}"/>
                </a:ext>
              </a:extLst>
            </p:cNvPr>
            <p:cNvSpPr/>
            <p:nvPr/>
          </p:nvSpPr>
          <p:spPr>
            <a:xfrm>
              <a:off x="5452770" y="1"/>
              <a:ext cx="3680900" cy="6858000"/>
            </a:xfrm>
            <a:prstGeom prst="rect">
              <a:avLst/>
            </a:prstGeom>
            <a:gradFill flip="none" rotWithShape="1">
              <a:gsLst>
                <a:gs pos="0">
                  <a:schemeClr val="bg1"/>
                </a:gs>
                <a:gs pos="100000">
                  <a:schemeClr val="bg1">
                    <a:alpha val="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8511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1BFB07-FDC1-4CBD-90E9-51D851D3EBE2}"/>
              </a:ext>
            </a:extLst>
          </p:cNvPr>
          <p:cNvPicPr>
            <a:picLocks noChangeAspect="1"/>
          </p:cNvPicPr>
          <p:nvPr/>
        </p:nvPicPr>
        <p:blipFill>
          <a:blip r:embed="rId3"/>
          <a:stretch>
            <a:fillRect/>
          </a:stretch>
        </p:blipFill>
        <p:spPr>
          <a:xfrm>
            <a:off x="3674050" y="1499286"/>
            <a:ext cx="5327005" cy="1097375"/>
          </a:xfrm>
          <a:prstGeom prst="rect">
            <a:avLst/>
          </a:prstGeom>
        </p:spPr>
      </p:pic>
      <p:pic>
        <p:nvPicPr>
          <p:cNvPr id="5" name="Picture 4">
            <a:extLst>
              <a:ext uri="{FF2B5EF4-FFF2-40B4-BE49-F238E27FC236}">
                <a16:creationId xmlns:a16="http://schemas.microsoft.com/office/drawing/2014/main" id="{08034A15-75E8-4294-944F-4D8BE94EFC73}"/>
              </a:ext>
            </a:extLst>
          </p:cNvPr>
          <p:cNvPicPr>
            <a:picLocks noChangeAspect="1"/>
          </p:cNvPicPr>
          <p:nvPr/>
        </p:nvPicPr>
        <p:blipFill>
          <a:blip r:embed="rId4"/>
          <a:stretch>
            <a:fillRect/>
          </a:stretch>
        </p:blipFill>
        <p:spPr>
          <a:xfrm>
            <a:off x="142945" y="1130097"/>
            <a:ext cx="3487214" cy="5310076"/>
          </a:xfrm>
          <a:prstGeom prst="rect">
            <a:avLst/>
          </a:prstGeom>
        </p:spPr>
      </p:pic>
      <p:sp>
        <p:nvSpPr>
          <p:cNvPr id="10" name="Rectangle 9">
            <a:extLst>
              <a:ext uri="{FF2B5EF4-FFF2-40B4-BE49-F238E27FC236}">
                <a16:creationId xmlns:a16="http://schemas.microsoft.com/office/drawing/2014/main" id="{A36AF3AA-5541-4575-AFA2-C5FFC30CF411}"/>
              </a:ext>
            </a:extLst>
          </p:cNvPr>
          <p:cNvSpPr/>
          <p:nvPr/>
        </p:nvSpPr>
        <p:spPr>
          <a:xfrm>
            <a:off x="3717940" y="2765727"/>
            <a:ext cx="5426059" cy="2031325"/>
          </a:xfrm>
          <a:prstGeom prst="rect">
            <a:avLst/>
          </a:prstGeom>
        </p:spPr>
        <p:txBody>
          <a:bodyPr wrap="square">
            <a:spAutoFit/>
          </a:bodyPr>
          <a:lstStyle/>
          <a:p>
            <a:r>
              <a:rPr lang="en-US" dirty="0"/>
              <a:t>1.  Starts with Awareness/ Self-Awareness</a:t>
            </a:r>
            <a:br>
              <a:rPr lang="en-US" dirty="0"/>
            </a:br>
            <a:br>
              <a:rPr lang="en-US" dirty="0"/>
            </a:br>
            <a:r>
              <a:rPr lang="en-US" dirty="0"/>
              <a:t>2.  Grows with Knowledge</a:t>
            </a:r>
            <a:br>
              <a:rPr lang="en-US" dirty="0"/>
            </a:br>
            <a:br>
              <a:rPr lang="en-US" dirty="0"/>
            </a:br>
            <a:r>
              <a:rPr lang="en-US" dirty="0"/>
              <a:t>3.  Is enhanced with specific Skills</a:t>
            </a:r>
            <a:br>
              <a:rPr lang="en-US" dirty="0"/>
            </a:br>
            <a:br>
              <a:rPr lang="en-US" dirty="0"/>
            </a:br>
            <a:r>
              <a:rPr lang="en-US" dirty="0"/>
              <a:t>4.  Sharpened with Cross-Cultural Encounters</a:t>
            </a:r>
          </a:p>
        </p:txBody>
      </p:sp>
      <p:pic>
        <p:nvPicPr>
          <p:cNvPr id="11" name="Picture 10">
            <a:extLst>
              <a:ext uri="{FF2B5EF4-FFF2-40B4-BE49-F238E27FC236}">
                <a16:creationId xmlns:a16="http://schemas.microsoft.com/office/drawing/2014/main" id="{03C613E6-55A8-40AC-B2D4-6B370A94AD54}"/>
              </a:ext>
            </a:extLst>
          </p:cNvPr>
          <p:cNvPicPr>
            <a:picLocks noChangeAspect="1"/>
          </p:cNvPicPr>
          <p:nvPr/>
        </p:nvPicPr>
        <p:blipFill>
          <a:blip r:embed="rId5"/>
          <a:stretch>
            <a:fillRect/>
          </a:stretch>
        </p:blipFill>
        <p:spPr>
          <a:xfrm>
            <a:off x="3506504" y="744361"/>
            <a:ext cx="6206266" cy="963251"/>
          </a:xfrm>
          <a:prstGeom prst="rect">
            <a:avLst/>
          </a:prstGeom>
        </p:spPr>
      </p:pic>
    </p:spTree>
    <p:extLst>
      <p:ext uri="{BB962C8B-B14F-4D97-AF65-F5344CB8AC3E}">
        <p14:creationId xmlns:p14="http://schemas.microsoft.com/office/powerpoint/2010/main" val="87907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AE90-828A-47F2-B2B6-7221858E66D1}"/>
              </a:ext>
            </a:extLst>
          </p:cNvPr>
          <p:cNvSpPr>
            <a:spLocks noGrp="1"/>
          </p:cNvSpPr>
          <p:nvPr>
            <p:ph type="title"/>
          </p:nvPr>
        </p:nvSpPr>
        <p:spPr>
          <a:xfrm>
            <a:off x="603504" y="3320859"/>
            <a:ext cx="3393730" cy="2076333"/>
          </a:xfrm>
        </p:spPr>
        <p:txBody>
          <a:bodyPr vert="horz" lIns="91440" tIns="45720" rIns="91440" bIns="45720" rtlCol="0" anchor="t">
            <a:normAutofit/>
          </a:bodyPr>
          <a:lstStyle/>
          <a:p>
            <a:pPr algn="l"/>
            <a:r>
              <a:rPr lang="en-US" sz="2600">
                <a:solidFill>
                  <a:schemeClr val="tx1"/>
                </a:solidFill>
                <a:latin typeface="+mj-lt"/>
                <a:cs typeface="+mj-cs"/>
              </a:rPr>
              <a:t>We consciously and unconsciously bring the elephant with us…</a:t>
            </a:r>
            <a:br>
              <a:rPr lang="en-US" sz="2600">
                <a:solidFill>
                  <a:schemeClr val="tx1"/>
                </a:solidFill>
                <a:latin typeface="+mj-lt"/>
                <a:cs typeface="+mj-cs"/>
              </a:rPr>
            </a:br>
            <a:endParaRPr lang="en-US" sz="2600">
              <a:solidFill>
                <a:schemeClr val="tx1"/>
              </a:solidFill>
              <a:latin typeface="+mj-lt"/>
              <a:cs typeface="+mj-cs"/>
            </a:endParaRP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2984" y="381000"/>
            <a:ext cx="4751016"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8">
            <a:extLst>
              <a:ext uri="{FF2B5EF4-FFF2-40B4-BE49-F238E27FC236}">
                <a16:creationId xmlns:a16="http://schemas.microsoft.com/office/drawing/2014/main" id="{3BE70842-DF8B-462F-A4C6-81721F8F5CF9}"/>
              </a:ext>
            </a:extLst>
          </p:cNvPr>
          <p:cNvPicPr>
            <a:picLocks noChangeAspect="1"/>
          </p:cNvPicPr>
          <p:nvPr/>
        </p:nvPicPr>
        <p:blipFill rotWithShape="1">
          <a:blip r:embed="rId2">
            <a:extLst>
              <a:ext uri="{28A0092B-C50C-407E-A947-70E740481C1C}">
                <a14:useLocalDpi xmlns:a14="http://schemas.microsoft.com/office/drawing/2010/main" val="0"/>
              </a:ext>
            </a:extLst>
          </a:blip>
          <a:srcRect l="5853" r="30467" b="-1"/>
          <a:stretch/>
        </p:blipFill>
        <p:spPr>
          <a:xfrm>
            <a:off x="4515814" y="544777"/>
            <a:ext cx="4628186"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77119784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6696" y="629266"/>
            <a:ext cx="3708114" cy="1622321"/>
          </a:xfrm>
        </p:spPr>
        <p:txBody>
          <a:bodyPr vert="horz" lIns="91440" tIns="45720" rIns="91440" bIns="45720" rtlCol="0" anchor="ctr">
            <a:normAutofit/>
          </a:bodyPr>
          <a:lstStyle/>
          <a:p>
            <a:r>
              <a:rPr lang="en-US" sz="2800" kern="1200">
                <a:solidFill>
                  <a:schemeClr val="tx1"/>
                </a:solidFill>
                <a:latin typeface="+mj-lt"/>
                <a:ea typeface="+mj-ea"/>
                <a:cs typeface="+mj-cs"/>
              </a:rPr>
              <a:t>Seven Steps to Identify and Address Unconscious Bias</a:t>
            </a:r>
            <a:endParaRPr lang="en-US" sz="2800" kern="1200" dirty="0">
              <a:solidFill>
                <a:schemeClr val="tx1"/>
              </a:solidFill>
              <a:latin typeface="+mj-lt"/>
              <a:ea typeface="+mj-ea"/>
              <a:cs typeface="+mj-cs"/>
            </a:endParaRPr>
          </a:p>
        </p:txBody>
      </p:sp>
      <p:sp>
        <p:nvSpPr>
          <p:cNvPr id="4" name="Text Placeholder 3"/>
          <p:cNvSpPr>
            <a:spLocks noGrp="1"/>
          </p:cNvSpPr>
          <p:nvPr>
            <p:ph type="body" sz="half" idx="4294967295"/>
          </p:nvPr>
        </p:nvSpPr>
        <p:spPr>
          <a:xfrm>
            <a:off x="486697" y="2438400"/>
            <a:ext cx="3708113" cy="3785419"/>
          </a:xfrm>
        </p:spPr>
        <p:txBody>
          <a:bodyPr vert="horz" lIns="91440" tIns="45720" rIns="91440" bIns="45720" rtlCol="0">
            <a:normAutofit fontScale="92500" lnSpcReduction="20000"/>
          </a:bodyPr>
          <a:lstStyle/>
          <a:p>
            <a:pPr marL="0" indent="0">
              <a:buNone/>
            </a:pPr>
            <a:endParaRPr lang="en-US" sz="500"/>
          </a:p>
          <a:p>
            <a:pPr marL="0" indent="0">
              <a:buNone/>
            </a:pPr>
            <a:r>
              <a:rPr lang="en-US" sz="1100"/>
              <a:t>1. Recognize that </a:t>
            </a:r>
            <a:r>
              <a:rPr lang="en-US" sz="1100" b="1"/>
              <a:t>YOU</a:t>
            </a:r>
            <a:r>
              <a:rPr lang="en-US" sz="1100"/>
              <a:t> have biases.</a:t>
            </a:r>
          </a:p>
          <a:p>
            <a:pPr marL="0" indent="0">
              <a:buNone/>
            </a:pPr>
            <a:endParaRPr lang="en-US" sz="1100"/>
          </a:p>
          <a:p>
            <a:pPr marL="0" indent="0">
              <a:buNone/>
            </a:pPr>
            <a:r>
              <a:rPr lang="en-US" sz="1100"/>
              <a:t>2. Identify what those biases are.</a:t>
            </a:r>
          </a:p>
          <a:p>
            <a:pPr marL="0" indent="0">
              <a:buNone/>
            </a:pPr>
            <a:endParaRPr lang="en-US" sz="1100"/>
          </a:p>
          <a:p>
            <a:pPr marL="0" indent="0">
              <a:buNone/>
            </a:pPr>
            <a:r>
              <a:rPr lang="en-US" sz="1100"/>
              <a:t>3. Explore and unpack your biases. </a:t>
            </a:r>
          </a:p>
          <a:p>
            <a:pPr marL="0" indent="0">
              <a:buNone/>
            </a:pPr>
            <a:endParaRPr lang="en-US" sz="1100"/>
          </a:p>
          <a:p>
            <a:pPr marL="0" indent="0">
              <a:buNone/>
            </a:pPr>
            <a:r>
              <a:rPr lang="en-US" sz="1100"/>
              <a:t>4. Systematically address your biases.</a:t>
            </a:r>
          </a:p>
          <a:p>
            <a:pPr marL="0" indent="0">
              <a:buNone/>
            </a:pPr>
            <a:endParaRPr lang="en-US" sz="1100"/>
          </a:p>
          <a:p>
            <a:pPr marL="0" indent="0">
              <a:buNone/>
            </a:pPr>
            <a:r>
              <a:rPr lang="en-US" sz="1100"/>
              <a:t>5. Look for areas of common interest.</a:t>
            </a:r>
          </a:p>
          <a:p>
            <a:pPr marL="0" indent="0">
              <a:buNone/>
            </a:pPr>
            <a:endParaRPr lang="en-US" sz="1100"/>
          </a:p>
          <a:p>
            <a:pPr marL="0" indent="0">
              <a:buNone/>
            </a:pPr>
            <a:r>
              <a:rPr lang="en-US" sz="1100"/>
              <a:t>6. Get rid of your biases.</a:t>
            </a:r>
          </a:p>
          <a:p>
            <a:pPr marL="0" indent="0">
              <a:buNone/>
            </a:pPr>
            <a:endParaRPr lang="en-US" sz="1100"/>
          </a:p>
          <a:p>
            <a:pPr marL="0" indent="0">
              <a:buNone/>
            </a:pPr>
            <a:r>
              <a:rPr lang="en-US" sz="1100"/>
              <a:t>7. Be mindful of “bias kickback.”</a:t>
            </a:r>
          </a:p>
          <a:p>
            <a:pPr marL="0" indent="0">
              <a:buNone/>
            </a:pPr>
            <a:endParaRPr lang="en-US" sz="1100" i="1"/>
          </a:p>
          <a:p>
            <a:pPr marL="0" indent="0">
              <a:buNone/>
            </a:pPr>
            <a:r>
              <a:rPr lang="en-US" sz="1100" i="1"/>
              <a:t>(Based on the work of Howard Ross, Cook Ross, Inc.).</a:t>
            </a:r>
            <a:endParaRPr lang="en-US" sz="1100" i="1" dirty="0"/>
          </a:p>
        </p:txBody>
      </p:sp>
      <p:sp>
        <p:nvSpPr>
          <p:cNvPr id="14" name="Rectangle 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712" y="0"/>
            <a:ext cx="45742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186" y="557784"/>
            <a:ext cx="384765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178531" y="1331558"/>
            <a:ext cx="3356649" cy="4191636"/>
          </a:xfrm>
          <a:prstGeom prst="rect">
            <a:avLst/>
          </a:prstGeom>
          <a:effectLst/>
        </p:spPr>
      </p:pic>
    </p:spTree>
    <p:extLst>
      <p:ext uri="{BB962C8B-B14F-4D97-AF65-F5344CB8AC3E}">
        <p14:creationId xmlns:p14="http://schemas.microsoft.com/office/powerpoint/2010/main" val="4143278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9D8BA6-1992-49C2-8D7C-64A2999EEA98}"/>
              </a:ext>
            </a:extLst>
          </p:cNvPr>
          <p:cNvSpPr/>
          <p:nvPr/>
        </p:nvSpPr>
        <p:spPr>
          <a:xfrm>
            <a:off x="360759" y="3752849"/>
            <a:ext cx="2468166" cy="245268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100" b="1" i="0" u="none" strike="noStrike" cap="none" spc="0" normalizeH="0" baseline="0" noProof="0">
                <a:ln>
                  <a:noFill/>
                </a:ln>
                <a:effectLst/>
                <a:uLnTx/>
                <a:uFillTx/>
                <a:latin typeface="+mj-lt"/>
                <a:ea typeface="+mj-ea"/>
                <a:cs typeface="+mj-cs"/>
              </a:rPr>
              <a:t>Keys to Success</a:t>
            </a:r>
            <a:endParaRPr kumimoji="0" lang="en-US" sz="3100" b="0" i="0" u="none" strike="noStrike" cap="none" spc="0" normalizeH="0" baseline="0" noProof="0">
              <a:ln>
                <a:noFill/>
              </a:ln>
              <a:effectLst/>
              <a:uLnTx/>
              <a:uFillTx/>
              <a:latin typeface="+mj-lt"/>
              <a:ea typeface="+mj-ea"/>
              <a:cs typeface="+mj-cs"/>
            </a:endParaRPr>
          </a:p>
        </p:txBody>
      </p:sp>
      <p:pic>
        <p:nvPicPr>
          <p:cNvPr id="5" name="Picture 4">
            <a:extLst>
              <a:ext uri="{FF2B5EF4-FFF2-40B4-BE49-F238E27FC236}">
                <a16:creationId xmlns:a16="http://schemas.microsoft.com/office/drawing/2014/main" id="{7D8EDB65-8D78-4770-86BE-40960B3090B2}"/>
              </a:ext>
            </a:extLst>
          </p:cNvPr>
          <p:cNvPicPr>
            <a:picLocks noChangeAspect="1"/>
          </p:cNvPicPr>
          <p:nvPr/>
        </p:nvPicPr>
        <p:blipFill rotWithShape="1">
          <a:blip r:embed="rId2"/>
          <a:srcRect l="4828" r="3995" b="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Title 1">
            <a:extLst>
              <a:ext uri="{FF2B5EF4-FFF2-40B4-BE49-F238E27FC236}">
                <a16:creationId xmlns:a16="http://schemas.microsoft.com/office/drawing/2014/main" id="{2F9893F1-F1D9-4D76-BAE5-71FAC734BF0C}"/>
              </a:ext>
            </a:extLst>
          </p:cNvPr>
          <p:cNvSpPr txBox="1">
            <a:spLocks/>
          </p:cNvSpPr>
          <p:nvPr/>
        </p:nvSpPr>
        <p:spPr>
          <a:xfrm>
            <a:off x="3167986" y="3752850"/>
            <a:ext cx="5614060"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285750" indent="-228600">
              <a:spcAft>
                <a:spcPts val="600"/>
              </a:spcAft>
              <a:buFont typeface="Arial" panose="020B0604020202020204" pitchFamily="34" charset="0"/>
              <a:buChar char="•"/>
            </a:pPr>
            <a:r>
              <a:rPr lang="en-US" sz="1500">
                <a:latin typeface="+mn-lt"/>
                <a:ea typeface="+mn-ea"/>
                <a:cs typeface="+mn-cs"/>
              </a:rPr>
              <a:t>Collect race, ethnicity and language preference data</a:t>
            </a:r>
          </a:p>
          <a:p>
            <a:pPr marL="285750" indent="-228600">
              <a:spcAft>
                <a:spcPts val="600"/>
              </a:spcAft>
              <a:buFont typeface="Arial" panose="020B0604020202020204" pitchFamily="34" charset="0"/>
              <a:buChar char="•"/>
            </a:pPr>
            <a:r>
              <a:rPr lang="en-US" sz="1500">
                <a:latin typeface="+mn-lt"/>
                <a:ea typeface="+mn-ea"/>
                <a:cs typeface="+mn-cs"/>
              </a:rPr>
              <a:t>Identify and report disparities</a:t>
            </a:r>
          </a:p>
          <a:p>
            <a:pPr marL="285750" indent="-228600">
              <a:spcAft>
                <a:spcPts val="600"/>
              </a:spcAft>
              <a:buFont typeface="Arial" panose="020B0604020202020204" pitchFamily="34" charset="0"/>
              <a:buChar char="•"/>
            </a:pPr>
            <a:r>
              <a:rPr lang="en-US" sz="1500">
                <a:latin typeface="+mn-lt"/>
                <a:ea typeface="+mn-ea"/>
                <a:cs typeface="+mn-cs"/>
              </a:rPr>
              <a:t>Provide culturally and linguistically competent care</a:t>
            </a:r>
          </a:p>
          <a:p>
            <a:pPr marL="285750" indent="-228600">
              <a:spcAft>
                <a:spcPts val="600"/>
              </a:spcAft>
              <a:buFont typeface="Arial" panose="020B0604020202020204" pitchFamily="34" charset="0"/>
              <a:buChar char="•"/>
            </a:pPr>
            <a:r>
              <a:rPr lang="en-US" sz="1500">
                <a:latin typeface="+mn-lt"/>
                <a:ea typeface="+mn-ea"/>
                <a:cs typeface="+mn-cs"/>
              </a:rPr>
              <a:t>Develop culturally competent disease management programs</a:t>
            </a:r>
          </a:p>
          <a:p>
            <a:pPr marL="285750" indent="-228600">
              <a:spcAft>
                <a:spcPts val="600"/>
              </a:spcAft>
              <a:buFont typeface="Arial" panose="020B0604020202020204" pitchFamily="34" charset="0"/>
              <a:buChar char="•"/>
            </a:pPr>
            <a:r>
              <a:rPr lang="en-US" sz="1500">
                <a:latin typeface="+mn-lt"/>
                <a:ea typeface="+mn-ea"/>
                <a:cs typeface="+mn-cs"/>
              </a:rPr>
              <a:t>Increase diversity and minority workforce pipelines</a:t>
            </a:r>
          </a:p>
          <a:p>
            <a:pPr marL="285750" indent="-228600">
              <a:spcAft>
                <a:spcPts val="600"/>
              </a:spcAft>
              <a:buFont typeface="Arial" panose="020B0604020202020204" pitchFamily="34" charset="0"/>
              <a:buChar char="•"/>
            </a:pPr>
            <a:r>
              <a:rPr lang="en-US" sz="1500">
                <a:latin typeface="+mn-lt"/>
                <a:ea typeface="+mn-ea"/>
                <a:cs typeface="+mn-cs"/>
              </a:rPr>
              <a:t>Involve the community</a:t>
            </a:r>
          </a:p>
          <a:p>
            <a:pPr marL="285750" indent="-228600">
              <a:spcAft>
                <a:spcPts val="600"/>
              </a:spcAft>
              <a:buFont typeface="Arial" panose="020B0604020202020204" pitchFamily="34" charset="0"/>
              <a:buChar char="•"/>
            </a:pPr>
            <a:r>
              <a:rPr lang="en-US" sz="1500">
                <a:latin typeface="+mn-lt"/>
                <a:ea typeface="+mn-ea"/>
                <a:cs typeface="+mn-cs"/>
              </a:rPr>
              <a:t>Make cultural competency an institutional priority</a:t>
            </a:r>
            <a:br>
              <a:rPr lang="en-US" sz="1500">
                <a:latin typeface="+mn-lt"/>
                <a:ea typeface="+mn-ea"/>
                <a:cs typeface="+mn-cs"/>
              </a:rPr>
            </a:br>
            <a:endParaRPr lang="en-US" sz="1500">
              <a:latin typeface="+mn-lt"/>
              <a:ea typeface="+mn-ea"/>
              <a:cs typeface="+mn-cs"/>
            </a:endParaRPr>
          </a:p>
        </p:txBody>
      </p:sp>
    </p:spTree>
    <p:extLst>
      <p:ext uri="{BB962C8B-B14F-4D97-AF65-F5344CB8AC3E}">
        <p14:creationId xmlns:p14="http://schemas.microsoft.com/office/powerpoint/2010/main" val="650874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0085-AD5E-4711-9021-89E683531774}"/>
              </a:ext>
            </a:extLst>
          </p:cNvPr>
          <p:cNvSpPr>
            <a:spLocks noGrp="1"/>
          </p:cNvSpPr>
          <p:nvPr>
            <p:ph type="ctrTitle"/>
          </p:nvPr>
        </p:nvSpPr>
        <p:spPr>
          <a:xfrm>
            <a:off x="487836" y="4846389"/>
            <a:ext cx="8176104" cy="1350712"/>
          </a:xfrm>
          <a:noFill/>
        </p:spPr>
        <p:txBody>
          <a:bodyPr vert="horz" lIns="91440" tIns="45720" rIns="91440" bIns="45720" rtlCol="0" anchor="b">
            <a:normAutofit/>
          </a:bodyPr>
          <a:lstStyle/>
          <a:p>
            <a:br>
              <a:rPr lang="en-US" sz="4200" dirty="0">
                <a:solidFill>
                  <a:schemeClr val="tx1"/>
                </a:solidFill>
                <a:latin typeface="+mj-lt"/>
                <a:cs typeface="+mj-cs"/>
              </a:rPr>
            </a:br>
            <a:r>
              <a:rPr lang="en-US" sz="3600" dirty="0">
                <a:solidFill>
                  <a:schemeClr val="tx1"/>
                </a:solidFill>
                <a:latin typeface="+mj-lt"/>
                <a:cs typeface="+mj-cs"/>
              </a:rPr>
              <a:t>Leads to Health Equity</a:t>
            </a:r>
            <a:endParaRPr lang="en-US" sz="4200" dirty="0">
              <a:solidFill>
                <a:schemeClr val="tx1"/>
              </a:solidFill>
              <a:latin typeface="+mj-lt"/>
              <a:cs typeface="+mj-cs"/>
            </a:endParaRPr>
          </a:p>
        </p:txBody>
      </p:sp>
      <p:pic>
        <p:nvPicPr>
          <p:cNvPr id="5" name="Picture 4" descr="A boat traveling along a river next to a body of water&#10;&#10;Description generated with very high confidence">
            <a:extLst>
              <a:ext uri="{FF2B5EF4-FFF2-40B4-BE49-F238E27FC236}">
                <a16:creationId xmlns:a16="http://schemas.microsoft.com/office/drawing/2014/main" id="{63CB6984-C82E-4445-920E-93C435F2D29C}"/>
              </a:ext>
            </a:extLst>
          </p:cNvPr>
          <p:cNvPicPr>
            <a:picLocks noChangeAspect="1"/>
          </p:cNvPicPr>
          <p:nvPr/>
        </p:nvPicPr>
        <p:blipFill rotWithShape="1">
          <a:blip r:embed="rId3"/>
          <a:srcRect b="3386"/>
          <a:stretch/>
        </p:blipFill>
        <p:spPr>
          <a:xfrm>
            <a:off x="623943" y="2110286"/>
            <a:ext cx="7745505" cy="3273552"/>
          </a:xfrm>
          <a:prstGeom prst="rect">
            <a:avLst/>
          </a:prstGeom>
          <a:effectLst/>
        </p:spPr>
      </p:pic>
      <p:sp>
        <p:nvSpPr>
          <p:cNvPr id="3" name="Rectangle 2">
            <a:extLst>
              <a:ext uri="{FF2B5EF4-FFF2-40B4-BE49-F238E27FC236}">
                <a16:creationId xmlns:a16="http://schemas.microsoft.com/office/drawing/2014/main" id="{CF30F762-B8D4-46B6-B39D-2AF1AABD9B24}"/>
              </a:ext>
            </a:extLst>
          </p:cNvPr>
          <p:cNvSpPr/>
          <p:nvPr/>
        </p:nvSpPr>
        <p:spPr>
          <a:xfrm>
            <a:off x="1383030" y="530649"/>
            <a:ext cx="6377940" cy="1077218"/>
          </a:xfrm>
          <a:prstGeom prst="rect">
            <a:avLst/>
          </a:prstGeom>
        </p:spPr>
        <p:txBody>
          <a:bodyPr wrap="square">
            <a:spAutoFit/>
          </a:bodyPr>
          <a:lstStyle/>
          <a:p>
            <a:pPr algn="ctr"/>
            <a:r>
              <a:rPr lang="en-US" sz="3200" b="1" dirty="0">
                <a:latin typeface="+mj-lt"/>
              </a:rPr>
              <a:t>Culturally Competent Patient Centered Care</a:t>
            </a:r>
          </a:p>
        </p:txBody>
      </p:sp>
    </p:spTree>
    <p:extLst>
      <p:ext uri="{BB962C8B-B14F-4D97-AF65-F5344CB8AC3E}">
        <p14:creationId xmlns:p14="http://schemas.microsoft.com/office/powerpoint/2010/main" val="78737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82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70B505-42A6-4770-A6A6-D4BC8FE00499}"/>
              </a:ext>
            </a:extLst>
          </p:cNvPr>
          <p:cNvSpPr>
            <a:spLocks noGrp="1"/>
          </p:cNvSpPr>
          <p:nvPr>
            <p:ph type="body" sz="quarter" idx="13"/>
          </p:nvPr>
        </p:nvSpPr>
        <p:spPr>
          <a:xfrm>
            <a:off x="345305" y="1249752"/>
            <a:ext cx="8457242" cy="429710"/>
          </a:xfrm>
        </p:spPr>
        <p:txBody>
          <a:bodyPr/>
          <a:lstStyle/>
          <a:p>
            <a:r>
              <a:rPr lang="en-US" dirty="0"/>
              <a:t>METROHEALTH GOALS FOR RACIAL EQUITY &amp; INCLUSION</a:t>
            </a:r>
          </a:p>
        </p:txBody>
      </p:sp>
      <p:sp>
        <p:nvSpPr>
          <p:cNvPr id="3" name="Text Placeholder 2">
            <a:extLst>
              <a:ext uri="{FF2B5EF4-FFF2-40B4-BE49-F238E27FC236}">
                <a16:creationId xmlns:a16="http://schemas.microsoft.com/office/drawing/2014/main" id="{CCB40B25-FC20-4C11-A9B4-A9F12A7CFFD7}"/>
              </a:ext>
            </a:extLst>
          </p:cNvPr>
          <p:cNvSpPr>
            <a:spLocks noGrp="1"/>
          </p:cNvSpPr>
          <p:nvPr>
            <p:ph type="body" sz="quarter" idx="14"/>
          </p:nvPr>
        </p:nvSpPr>
        <p:spPr>
          <a:xfrm>
            <a:off x="341453" y="1722545"/>
            <a:ext cx="8457242" cy="346249"/>
          </a:xfrm>
        </p:spPr>
        <p:txBody>
          <a:bodyPr>
            <a:normAutofit fontScale="92500" lnSpcReduction="10000"/>
          </a:bodyPr>
          <a:lstStyle/>
          <a:p>
            <a:r>
              <a:rPr lang="en-US" sz="2100" dirty="0"/>
              <a:t>BUILDING SUSTAINABLE EQUITY</a:t>
            </a:r>
          </a:p>
        </p:txBody>
      </p:sp>
      <p:sp>
        <p:nvSpPr>
          <p:cNvPr id="4" name="Text Placeholder 3">
            <a:extLst>
              <a:ext uri="{FF2B5EF4-FFF2-40B4-BE49-F238E27FC236}">
                <a16:creationId xmlns:a16="http://schemas.microsoft.com/office/drawing/2014/main" id="{EE954E80-E384-4F75-A4CF-A17CA313F809}"/>
              </a:ext>
            </a:extLst>
          </p:cNvPr>
          <p:cNvSpPr>
            <a:spLocks noGrp="1"/>
          </p:cNvSpPr>
          <p:nvPr>
            <p:ph type="body" sz="quarter" idx="15"/>
          </p:nvPr>
        </p:nvSpPr>
        <p:spPr>
          <a:xfrm>
            <a:off x="341453" y="2298403"/>
            <a:ext cx="8457010" cy="2261194"/>
          </a:xfrm>
        </p:spPr>
        <p:txBody>
          <a:bodyPr/>
          <a:lstStyle/>
          <a:p>
            <a:pPr marL="214313" indent="-214313">
              <a:buFont typeface="Arial" panose="020B0604020202020204" pitchFamily="34" charset="0"/>
              <a:buChar char="•"/>
            </a:pPr>
            <a:r>
              <a:rPr lang="en-US" sz="1500" b="1" dirty="0"/>
              <a:t>Improve Black and other minority representation at senior levels of the organization</a:t>
            </a:r>
          </a:p>
          <a:p>
            <a:pPr marL="214313" indent="-214313">
              <a:buFont typeface="Arial" panose="020B0604020202020204" pitchFamily="34" charset="0"/>
              <a:buChar char="•"/>
            </a:pPr>
            <a:r>
              <a:rPr lang="en-US" sz="1500" b="1" dirty="0"/>
              <a:t>Improve leadership representation of underrepresented groups </a:t>
            </a:r>
          </a:p>
          <a:p>
            <a:pPr marL="214313" indent="-214313">
              <a:buFont typeface="Arial" panose="020B0604020202020204" pitchFamily="34" charset="0"/>
              <a:buChar char="•"/>
            </a:pPr>
            <a:r>
              <a:rPr lang="en-US" sz="1500" b="1" dirty="0"/>
              <a:t>Focus on hiring, retention, and promotion at all levels for Black and other minorities</a:t>
            </a:r>
          </a:p>
          <a:p>
            <a:pPr marL="214313" indent="-214313">
              <a:buFont typeface="Arial" panose="020B0604020202020204" pitchFamily="34" charset="0"/>
              <a:buChar char="•"/>
            </a:pPr>
            <a:r>
              <a:rPr lang="en-US" sz="1500" b="1" dirty="0"/>
              <a:t>Enhance hiring, retention, and promotion of diverse candidates for Medical Staff</a:t>
            </a:r>
          </a:p>
          <a:p>
            <a:pPr marL="214313" indent="-214313">
              <a:buFont typeface="Arial" panose="020B0604020202020204" pitchFamily="34" charset="0"/>
              <a:buChar char="•"/>
            </a:pPr>
            <a:r>
              <a:rPr lang="en-US" sz="1500" b="1" dirty="0"/>
              <a:t>Create a stronger sense of inclusion and belonging for our Black and other minority staff in particular, and all employees in general</a:t>
            </a:r>
          </a:p>
          <a:p>
            <a:pPr marL="214313" indent="-214313">
              <a:buFont typeface="Arial" panose="020B0604020202020204" pitchFamily="34" charset="0"/>
              <a:buChar char="•"/>
            </a:pPr>
            <a:r>
              <a:rPr lang="en-US" sz="1500" b="1" dirty="0"/>
              <a:t>Eliminate or substantially reduce health disparities among our patients</a:t>
            </a:r>
          </a:p>
          <a:p>
            <a:pPr marL="214313" indent="-214313">
              <a:buFont typeface="Arial" panose="020B0604020202020204" pitchFamily="34" charset="0"/>
              <a:buChar char="•"/>
            </a:pPr>
            <a:r>
              <a:rPr lang="en-US" sz="1500" b="1" dirty="0"/>
              <a:t>Support regional efforts to reduce mental and physical health disparities</a:t>
            </a:r>
          </a:p>
          <a:p>
            <a:pPr marL="214313" indent="-214313">
              <a:buFont typeface="Arial" panose="020B0604020202020204" pitchFamily="34" charset="0"/>
              <a:buChar char="•"/>
            </a:pPr>
            <a:r>
              <a:rPr lang="en-US" sz="1500" b="1" dirty="0"/>
              <a:t>Promote economic equity and participation in all our activities</a:t>
            </a:r>
          </a:p>
          <a:p>
            <a:pPr marL="214313" indent="-214313">
              <a:buFont typeface="Arial" panose="020B0604020202020204" pitchFamily="34" charset="0"/>
              <a:buChar char="•"/>
            </a:pPr>
            <a:r>
              <a:rPr lang="en-US" sz="1500" b="1" dirty="0"/>
              <a:t>Establish a range of anti-bias and anti-racism educational programs for all employees</a:t>
            </a:r>
          </a:p>
          <a:p>
            <a:pPr marL="214313" indent="-214313">
              <a:buFont typeface="Arial" panose="020B0604020202020204" pitchFamily="34" charset="0"/>
              <a:buChar char="•"/>
            </a:pPr>
            <a:endParaRPr lang="en-US" sz="1500" b="1" dirty="0"/>
          </a:p>
          <a:p>
            <a:endParaRPr lang="en-US" dirty="0"/>
          </a:p>
        </p:txBody>
      </p:sp>
    </p:spTree>
    <p:extLst>
      <p:ext uri="{BB962C8B-B14F-4D97-AF65-F5344CB8AC3E}">
        <p14:creationId xmlns:p14="http://schemas.microsoft.com/office/powerpoint/2010/main" val="73948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D5F265C4-7519-4371-A9F4-A84A3E34DF81}"/>
              </a:ext>
            </a:extLst>
          </p:cNvPr>
          <p:cNvSpPr txBox="1">
            <a:spLocks/>
          </p:cNvSpPr>
          <p:nvPr/>
        </p:nvSpPr>
        <p:spPr>
          <a:xfrm>
            <a:off x="1095039" y="657953"/>
            <a:ext cx="6705600" cy="13495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sz="1600" dirty="0"/>
          </a:p>
          <a:p>
            <a:pPr>
              <a:buFont typeface="Arial" panose="020B0604020202020204" pitchFamily="34" charset="0"/>
              <a:buNone/>
            </a:pPr>
            <a:endParaRPr lang="en-US" sz="1600" dirty="0"/>
          </a:p>
        </p:txBody>
      </p:sp>
      <p:sp>
        <p:nvSpPr>
          <p:cNvPr id="3" name="Text Placeholder 3">
            <a:extLst>
              <a:ext uri="{FF2B5EF4-FFF2-40B4-BE49-F238E27FC236}">
                <a16:creationId xmlns:a16="http://schemas.microsoft.com/office/drawing/2014/main" id="{FED02849-2F4D-4A43-A3BB-B03DEF25B032}"/>
              </a:ext>
            </a:extLst>
          </p:cNvPr>
          <p:cNvSpPr txBox="1">
            <a:spLocks/>
          </p:cNvSpPr>
          <p:nvPr/>
        </p:nvSpPr>
        <p:spPr>
          <a:xfrm>
            <a:off x="4890092" y="4413015"/>
            <a:ext cx="4038600" cy="2133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3">
                    <a:lumMod val="75000"/>
                  </a:schemeClr>
                </a:solidFill>
                <a:latin typeface="Arial Narrow" panose="020B0606020202030204" pitchFamily="34" charset="0"/>
              </a:rPr>
              <a:t>In the </a:t>
            </a:r>
            <a:r>
              <a:rPr lang="en-US" sz="1600" b="1" i="1" u="sng" dirty="0">
                <a:solidFill>
                  <a:schemeClr val="accent3">
                    <a:lumMod val="75000"/>
                  </a:schemeClr>
                </a:solidFill>
                <a:latin typeface="Arial Narrow" panose="020B0606020202030204" pitchFamily="34" charset="0"/>
              </a:rPr>
              <a:t>Patient</a:t>
            </a:r>
            <a:r>
              <a:rPr lang="en-US" sz="1600" b="1" dirty="0">
                <a:solidFill>
                  <a:schemeClr val="accent3">
                    <a:lumMod val="75000"/>
                  </a:schemeClr>
                </a:solidFill>
                <a:latin typeface="Arial Narrow" panose="020B0606020202030204" pitchFamily="34" charset="0"/>
              </a:rPr>
              <a:t> populations we serve:</a:t>
            </a:r>
          </a:p>
          <a:p>
            <a:pPr marL="342900" indent="-342900">
              <a:buFont typeface="Wingdings" panose="05000000000000000000" pitchFamily="2" charset="2"/>
              <a:buChar char="§"/>
            </a:pPr>
            <a:r>
              <a:rPr lang="en-US" sz="1600" b="1" dirty="0">
                <a:solidFill>
                  <a:schemeClr val="accent1"/>
                </a:solidFill>
                <a:latin typeface="Arial Narrow" panose="020B0606020202030204" pitchFamily="34" charset="0"/>
              </a:rPr>
              <a:t>44% White</a:t>
            </a:r>
          </a:p>
          <a:p>
            <a:pPr marL="342900" indent="-342900">
              <a:buFont typeface="Wingdings" panose="05000000000000000000" pitchFamily="2" charset="2"/>
              <a:buChar char="§"/>
            </a:pPr>
            <a:r>
              <a:rPr lang="en-US" sz="1600" b="1" dirty="0">
                <a:solidFill>
                  <a:schemeClr val="accent1"/>
                </a:solidFill>
                <a:latin typeface="Arial Narrow" panose="020B0606020202030204" pitchFamily="34" charset="0"/>
              </a:rPr>
              <a:t>37% African American</a:t>
            </a:r>
          </a:p>
          <a:p>
            <a:pPr marL="342900" indent="-342900">
              <a:buFont typeface="Wingdings" panose="05000000000000000000" pitchFamily="2" charset="2"/>
              <a:buChar char="§"/>
            </a:pPr>
            <a:r>
              <a:rPr lang="en-US" sz="1600" b="1" dirty="0">
                <a:solidFill>
                  <a:schemeClr val="accent1"/>
                </a:solidFill>
                <a:latin typeface="Arial Narrow" panose="020B0606020202030204" pitchFamily="34" charset="0"/>
              </a:rPr>
              <a:t>10% Hispanic / Latino</a:t>
            </a:r>
          </a:p>
          <a:p>
            <a:pPr marL="342900" indent="-342900">
              <a:buFont typeface="Wingdings" panose="05000000000000000000" pitchFamily="2" charset="2"/>
              <a:buChar char="§"/>
            </a:pPr>
            <a:r>
              <a:rPr lang="en-US" sz="1600" b="1" dirty="0">
                <a:solidFill>
                  <a:schemeClr val="accent1"/>
                </a:solidFill>
                <a:latin typeface="Arial Narrow" panose="020B0606020202030204" pitchFamily="34" charset="0"/>
              </a:rPr>
              <a:t>1% Asian</a:t>
            </a:r>
          </a:p>
          <a:p>
            <a:pPr marL="342900" indent="-342900">
              <a:buFont typeface="Wingdings" panose="05000000000000000000" pitchFamily="2" charset="2"/>
              <a:buChar char="§"/>
            </a:pPr>
            <a:r>
              <a:rPr lang="en-US" sz="1600" b="1" dirty="0">
                <a:solidFill>
                  <a:schemeClr val="accent1"/>
                </a:solidFill>
                <a:latin typeface="Arial Narrow" panose="020B0606020202030204" pitchFamily="34" charset="0"/>
              </a:rPr>
              <a:t>8% Other</a:t>
            </a:r>
          </a:p>
          <a:p>
            <a:endParaRPr lang="en-US" sz="2000" dirty="0"/>
          </a:p>
          <a:p>
            <a:endParaRPr lang="en-US" sz="2000" dirty="0"/>
          </a:p>
          <a:p>
            <a:endParaRPr lang="en-US" dirty="0"/>
          </a:p>
          <a:p>
            <a:endParaRPr lang="en-US" dirty="0"/>
          </a:p>
        </p:txBody>
      </p:sp>
      <p:sp>
        <p:nvSpPr>
          <p:cNvPr id="5" name="TextBox 4">
            <a:extLst>
              <a:ext uri="{FF2B5EF4-FFF2-40B4-BE49-F238E27FC236}">
                <a16:creationId xmlns:a16="http://schemas.microsoft.com/office/drawing/2014/main" id="{2A5C538D-47B6-4623-9657-E8E75F7BAC92}"/>
              </a:ext>
            </a:extLst>
          </p:cNvPr>
          <p:cNvSpPr txBox="1"/>
          <p:nvPr/>
        </p:nvSpPr>
        <p:spPr>
          <a:xfrm>
            <a:off x="148590" y="4381500"/>
            <a:ext cx="4652010" cy="1852815"/>
          </a:xfrm>
          <a:prstGeom prst="rect">
            <a:avLst/>
          </a:prstGeom>
          <a:noFill/>
        </p:spPr>
        <p:txBody>
          <a:bodyPr wrap="square" rtlCol="0">
            <a:spAutoFit/>
          </a:bodyPr>
          <a:lstStyle/>
          <a:p>
            <a:pPr lvl="0" eaLnBrk="1" fontAlgn="auto" hangingPunct="1">
              <a:spcBef>
                <a:spcPct val="20000"/>
              </a:spcBef>
              <a:spcAft>
                <a:spcPts val="0"/>
              </a:spcAft>
            </a:pPr>
            <a:r>
              <a:rPr lang="en-US" sz="1600" b="1" dirty="0">
                <a:solidFill>
                  <a:schemeClr val="accent3">
                    <a:lumMod val="75000"/>
                  </a:schemeClr>
                </a:solidFill>
                <a:latin typeface="Arial Narrow" panose="020B0606020202030204" pitchFamily="34" charset="0"/>
              </a:rPr>
              <a:t>In the </a:t>
            </a:r>
            <a:r>
              <a:rPr lang="en-US" sz="1600" b="1" i="1" u="sng" dirty="0">
                <a:solidFill>
                  <a:schemeClr val="accent3">
                    <a:lumMod val="75000"/>
                  </a:schemeClr>
                </a:solidFill>
                <a:latin typeface="Arial Narrow" panose="020B0606020202030204" pitchFamily="34" charset="0"/>
              </a:rPr>
              <a:t>Employee</a:t>
            </a:r>
            <a:r>
              <a:rPr lang="en-US" sz="1600" b="1" dirty="0">
                <a:solidFill>
                  <a:schemeClr val="accent3">
                    <a:lumMod val="75000"/>
                  </a:schemeClr>
                </a:solidFill>
                <a:latin typeface="Arial Narrow" panose="020B0606020202030204" pitchFamily="34" charset="0"/>
              </a:rPr>
              <a:t> population we work with:</a:t>
            </a:r>
          </a:p>
          <a:p>
            <a:pPr marL="342900" lvl="0" indent="-342900" eaLnBrk="1" fontAlgn="auto" hangingPunct="1">
              <a:spcBef>
                <a:spcPct val="20000"/>
              </a:spcBef>
              <a:spcAft>
                <a:spcPts val="0"/>
              </a:spcAft>
              <a:buFont typeface="Wingdings" panose="05000000000000000000" pitchFamily="2" charset="2"/>
              <a:buChar char="§"/>
            </a:pPr>
            <a:r>
              <a:rPr lang="en-US" sz="1600" b="1" dirty="0">
                <a:solidFill>
                  <a:srgbClr val="00AAA6"/>
                </a:solidFill>
                <a:latin typeface="Arial Narrow" panose="020B0606020202030204" pitchFamily="34" charset="0"/>
              </a:rPr>
              <a:t>70%-White</a:t>
            </a:r>
          </a:p>
          <a:p>
            <a:pPr marL="342900" lvl="0" indent="-342900" eaLnBrk="1" fontAlgn="auto" hangingPunct="1">
              <a:spcBef>
                <a:spcPct val="20000"/>
              </a:spcBef>
              <a:spcAft>
                <a:spcPts val="0"/>
              </a:spcAft>
              <a:buFont typeface="Wingdings" panose="05000000000000000000" pitchFamily="2" charset="2"/>
              <a:buChar char="§"/>
            </a:pPr>
            <a:r>
              <a:rPr lang="en-US" sz="1600" b="1" dirty="0">
                <a:solidFill>
                  <a:srgbClr val="00AAA6"/>
                </a:solidFill>
                <a:latin typeface="Arial Narrow" panose="020B0606020202030204" pitchFamily="34" charset="0"/>
              </a:rPr>
              <a:t>19%- African American</a:t>
            </a:r>
          </a:p>
          <a:p>
            <a:pPr marL="342900" lvl="0" indent="-342900" eaLnBrk="1" fontAlgn="auto" hangingPunct="1">
              <a:spcBef>
                <a:spcPct val="20000"/>
              </a:spcBef>
              <a:spcAft>
                <a:spcPts val="0"/>
              </a:spcAft>
              <a:buFont typeface="Wingdings" panose="05000000000000000000" pitchFamily="2" charset="2"/>
              <a:buChar char="§"/>
            </a:pPr>
            <a:r>
              <a:rPr lang="en-US" sz="1600" b="1" dirty="0">
                <a:solidFill>
                  <a:srgbClr val="00AAA6"/>
                </a:solidFill>
                <a:latin typeface="Arial Narrow" panose="020B0606020202030204" pitchFamily="34" charset="0"/>
              </a:rPr>
              <a:t>5%- Asian/ Native Hawaiian/ Pacific Islander</a:t>
            </a:r>
          </a:p>
          <a:p>
            <a:pPr marL="342900" lvl="0" indent="-342900" eaLnBrk="1" fontAlgn="auto" hangingPunct="1">
              <a:spcBef>
                <a:spcPct val="20000"/>
              </a:spcBef>
              <a:spcAft>
                <a:spcPts val="0"/>
              </a:spcAft>
              <a:buFont typeface="Wingdings" panose="05000000000000000000" pitchFamily="2" charset="2"/>
              <a:buChar char="§"/>
            </a:pPr>
            <a:r>
              <a:rPr lang="en-US" sz="1600" b="1" dirty="0">
                <a:solidFill>
                  <a:srgbClr val="00AAA6"/>
                </a:solidFill>
                <a:latin typeface="Arial Narrow" panose="020B0606020202030204" pitchFamily="34" charset="0"/>
              </a:rPr>
              <a:t>4%- Hispanic/ Latino</a:t>
            </a:r>
          </a:p>
          <a:p>
            <a:pPr marL="342900" lvl="0" indent="-342900" eaLnBrk="1" fontAlgn="auto" hangingPunct="1">
              <a:spcBef>
                <a:spcPct val="20000"/>
              </a:spcBef>
              <a:spcAft>
                <a:spcPts val="0"/>
              </a:spcAft>
              <a:buFont typeface="Wingdings" panose="05000000000000000000" pitchFamily="2" charset="2"/>
              <a:buChar char="§"/>
            </a:pPr>
            <a:r>
              <a:rPr lang="en-US" sz="1600" b="1" dirty="0">
                <a:solidFill>
                  <a:srgbClr val="00AAA6"/>
                </a:solidFill>
                <a:latin typeface="Arial Narrow" panose="020B0606020202030204" pitchFamily="34" charset="0"/>
              </a:rPr>
              <a:t>2%- Other</a:t>
            </a:r>
          </a:p>
        </p:txBody>
      </p:sp>
      <p:sp>
        <p:nvSpPr>
          <p:cNvPr id="6" name="Rectangle 5">
            <a:extLst>
              <a:ext uri="{FF2B5EF4-FFF2-40B4-BE49-F238E27FC236}">
                <a16:creationId xmlns:a16="http://schemas.microsoft.com/office/drawing/2014/main" id="{E79EB78B-57B1-4B8E-8128-F0965B7B0612}"/>
              </a:ext>
            </a:extLst>
          </p:cNvPr>
          <p:cNvSpPr/>
          <p:nvPr/>
        </p:nvSpPr>
        <p:spPr>
          <a:xfrm>
            <a:off x="926189" y="948860"/>
            <a:ext cx="7291621" cy="1217769"/>
          </a:xfrm>
          <a:prstGeom prst="rect">
            <a:avLst/>
          </a:prstGeom>
        </p:spPr>
        <p:txBody>
          <a:bodyPr wrap="square">
            <a:spAutoFit/>
          </a:bodyPr>
          <a:lstStyle/>
          <a:p>
            <a:pPr lvl="0" algn="ctr">
              <a:lnSpc>
                <a:spcPct val="90000"/>
              </a:lnSpc>
              <a:spcBef>
                <a:spcPts val="1000"/>
              </a:spcBef>
            </a:pPr>
            <a:r>
              <a:rPr lang="en-US" sz="2400" b="1" dirty="0">
                <a:solidFill>
                  <a:srgbClr val="004C97"/>
                </a:solidFill>
                <a:latin typeface="Arial Narrow" panose="020B0606020202030204" pitchFamily="34" charset="0"/>
                <a:cs typeface="Arial" panose="020B0604020202020204" pitchFamily="34" charset="0"/>
              </a:rPr>
              <a:t>Who Are We and Who Do We Serve</a:t>
            </a:r>
            <a:endParaRPr lang="en-US" sz="2400" b="1" dirty="0">
              <a:latin typeface="Arial Narrow" panose="020B0606020202030204" pitchFamily="34" charset="0"/>
              <a:cs typeface="Arial" panose="020B0604020202020204" pitchFamily="34" charset="0"/>
            </a:endParaRPr>
          </a:p>
          <a:p>
            <a:pPr lvl="0">
              <a:lnSpc>
                <a:spcPct val="90000"/>
              </a:lnSpc>
              <a:spcBef>
                <a:spcPts val="1000"/>
              </a:spcBef>
            </a:pPr>
            <a:r>
              <a:rPr lang="en-US" sz="1600" dirty="0">
                <a:solidFill>
                  <a:srgbClr val="000000"/>
                </a:solidFill>
                <a:latin typeface="Arial Narrow" panose="020B0606020202030204" pitchFamily="34" charset="0"/>
                <a:cs typeface="Arial" panose="020B0604020202020204" pitchFamily="34" charset="0"/>
              </a:rPr>
              <a:t>To continually improve the health of our community and its diverse populations by fostering an inclusive and engaging workforce, which delivers the highest quality of care to people representing all dimensions of diversity.  </a:t>
            </a:r>
          </a:p>
        </p:txBody>
      </p:sp>
      <p:pic>
        <p:nvPicPr>
          <p:cNvPr id="8" name="Picture 7" descr="A group of people posing for a photo&#10;&#10;Description generated with very high confidence">
            <a:extLst>
              <a:ext uri="{FF2B5EF4-FFF2-40B4-BE49-F238E27FC236}">
                <a16:creationId xmlns:a16="http://schemas.microsoft.com/office/drawing/2014/main" id="{46C3BA1C-7F1A-492F-85ED-7DA4A8C72228}"/>
              </a:ext>
            </a:extLst>
          </p:cNvPr>
          <p:cNvPicPr>
            <a:picLocks noChangeAspect="1"/>
          </p:cNvPicPr>
          <p:nvPr/>
        </p:nvPicPr>
        <p:blipFill>
          <a:blip r:embed="rId3"/>
          <a:stretch>
            <a:fillRect/>
          </a:stretch>
        </p:blipFill>
        <p:spPr>
          <a:xfrm>
            <a:off x="951738" y="2205880"/>
            <a:ext cx="3260422" cy="2008041"/>
          </a:xfrm>
          <a:prstGeom prst="rect">
            <a:avLst/>
          </a:prstGeom>
        </p:spPr>
      </p:pic>
      <p:pic>
        <p:nvPicPr>
          <p:cNvPr id="10" name="Picture 9" descr="A group of people posing for a photo&#10;&#10;Description generated with very high confidence">
            <a:extLst>
              <a:ext uri="{FF2B5EF4-FFF2-40B4-BE49-F238E27FC236}">
                <a16:creationId xmlns:a16="http://schemas.microsoft.com/office/drawing/2014/main" id="{52D4D994-B4C7-4492-8D17-5FDB51A91384}"/>
              </a:ext>
            </a:extLst>
          </p:cNvPr>
          <p:cNvPicPr>
            <a:picLocks noChangeAspect="1"/>
          </p:cNvPicPr>
          <p:nvPr/>
        </p:nvPicPr>
        <p:blipFill>
          <a:blip r:embed="rId4"/>
          <a:stretch>
            <a:fillRect/>
          </a:stretch>
        </p:blipFill>
        <p:spPr>
          <a:xfrm>
            <a:off x="5188320" y="2215674"/>
            <a:ext cx="3108188" cy="1988452"/>
          </a:xfrm>
          <a:prstGeom prst="rect">
            <a:avLst/>
          </a:prstGeom>
        </p:spPr>
      </p:pic>
    </p:spTree>
    <p:extLst>
      <p:ext uri="{BB962C8B-B14F-4D97-AF65-F5344CB8AC3E}">
        <p14:creationId xmlns:p14="http://schemas.microsoft.com/office/powerpoint/2010/main" val="164350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9009"/>
            <a:ext cx="7290034" cy="868362"/>
          </a:xfrm>
        </p:spPr>
        <p:txBody>
          <a:bodyPr>
            <a:normAutofit/>
          </a:bodyPr>
          <a:lstStyle/>
          <a:p>
            <a:pPr algn="ctr"/>
            <a:r>
              <a:rPr lang="en-US" sz="3600" b="1" dirty="0">
                <a:solidFill>
                  <a:schemeClr val="accent2"/>
                </a:solidFill>
                <a:latin typeface="Arial Narrow" panose="020B0606020202030204" pitchFamily="34" charset="0"/>
              </a:rPr>
              <a:t>Culture Matters</a:t>
            </a:r>
          </a:p>
        </p:txBody>
      </p:sp>
      <p:sp>
        <p:nvSpPr>
          <p:cNvPr id="3" name="Text Placeholder 2"/>
          <p:cNvSpPr>
            <a:spLocks noGrp="1"/>
          </p:cNvSpPr>
          <p:nvPr>
            <p:ph type="body" idx="1"/>
          </p:nvPr>
        </p:nvSpPr>
        <p:spPr>
          <a:xfrm>
            <a:off x="497733" y="806828"/>
            <a:ext cx="3683910" cy="443796"/>
          </a:xfrm>
        </p:spPr>
        <p:txBody>
          <a:bodyPr>
            <a:normAutofit fontScale="92500" lnSpcReduction="10000"/>
          </a:bodyPr>
          <a:lstStyle/>
          <a:p>
            <a:pPr algn="ctr"/>
            <a:r>
              <a:rPr lang="en-US" sz="2800" dirty="0">
                <a:solidFill>
                  <a:schemeClr val="accent2"/>
                </a:solidFill>
                <a:latin typeface="Arial Narrow" panose="020B0606020202030204" pitchFamily="34" charset="0"/>
              </a:rPr>
              <a:t>Culture in Society </a:t>
            </a:r>
          </a:p>
        </p:txBody>
      </p:sp>
      <p:sp>
        <p:nvSpPr>
          <p:cNvPr id="4" name="Content Placeholder 3"/>
          <p:cNvSpPr>
            <a:spLocks noGrp="1"/>
          </p:cNvSpPr>
          <p:nvPr>
            <p:ph sz="half" idx="2"/>
          </p:nvPr>
        </p:nvSpPr>
        <p:spPr>
          <a:xfrm>
            <a:off x="319594" y="1406823"/>
            <a:ext cx="4040188" cy="2247838"/>
          </a:xfrm>
        </p:spPr>
        <p:txBody>
          <a:bodyPr>
            <a:normAutofit fontScale="92500" lnSpcReduction="10000"/>
          </a:bodyPr>
          <a:lstStyle/>
          <a:p>
            <a:pPr>
              <a:spcAft>
                <a:spcPts val="1200"/>
              </a:spcAft>
            </a:pPr>
            <a:r>
              <a:rPr lang="en-US" sz="2200" dirty="0">
                <a:latin typeface="Arial Narrow" panose="020B0606020202030204" pitchFamily="34" charset="0"/>
              </a:rPr>
              <a:t>Culture is the sum total of the way people live and guides decisions and actions of a group through time.</a:t>
            </a:r>
          </a:p>
          <a:p>
            <a:pPr>
              <a:spcAft>
                <a:spcPts val="1200"/>
              </a:spcAft>
            </a:pPr>
            <a:r>
              <a:rPr lang="en-US" sz="2200" dirty="0">
                <a:latin typeface="Arial Narrow" panose="020B0606020202030204" pitchFamily="34" charset="0"/>
              </a:rPr>
              <a:t>Culture Includes:  Values, beliefs, language, ways of thinking, communication styles, behavioral norms, and so on…</a:t>
            </a:r>
          </a:p>
        </p:txBody>
      </p:sp>
      <p:sp>
        <p:nvSpPr>
          <p:cNvPr id="5" name="Text Placeholder 4"/>
          <p:cNvSpPr>
            <a:spLocks noGrp="1"/>
          </p:cNvSpPr>
          <p:nvPr>
            <p:ph type="body" sz="quarter" idx="3"/>
          </p:nvPr>
        </p:nvSpPr>
        <p:spPr>
          <a:xfrm>
            <a:off x="432636" y="3498462"/>
            <a:ext cx="4041775" cy="639762"/>
          </a:xfrm>
        </p:spPr>
        <p:txBody>
          <a:bodyPr>
            <a:normAutofit fontScale="92500" lnSpcReduction="10000"/>
          </a:bodyPr>
          <a:lstStyle/>
          <a:p>
            <a:pPr algn="ctr"/>
            <a:r>
              <a:rPr lang="en-US" sz="2800" dirty="0">
                <a:solidFill>
                  <a:schemeClr val="accent2"/>
                </a:solidFill>
                <a:latin typeface="Arial Narrow" panose="020B0606020202030204" pitchFamily="34" charset="0"/>
              </a:rPr>
              <a:t>Culture in Healthcare</a:t>
            </a:r>
          </a:p>
        </p:txBody>
      </p:sp>
      <p:sp>
        <p:nvSpPr>
          <p:cNvPr id="6" name="Content Placeholder 5"/>
          <p:cNvSpPr>
            <a:spLocks noGrp="1"/>
          </p:cNvSpPr>
          <p:nvPr>
            <p:ph sz="quarter" idx="4"/>
          </p:nvPr>
        </p:nvSpPr>
        <p:spPr>
          <a:xfrm>
            <a:off x="145180" y="4294423"/>
            <a:ext cx="4329231" cy="1858951"/>
          </a:xfrm>
        </p:spPr>
        <p:txBody>
          <a:bodyPr>
            <a:normAutofit fontScale="92500" lnSpcReduction="10000"/>
          </a:bodyPr>
          <a:lstStyle/>
          <a:p>
            <a:r>
              <a:rPr lang="en-US" sz="2000" dirty="0">
                <a:latin typeface="Arial Narrow" panose="020B0606020202030204" pitchFamily="34" charset="0"/>
              </a:rPr>
              <a:t>Influences:</a:t>
            </a:r>
          </a:p>
          <a:p>
            <a:pPr marL="0" indent="0">
              <a:buNone/>
            </a:pPr>
            <a:r>
              <a:rPr lang="en-US" sz="2000" dirty="0">
                <a:latin typeface="Arial Narrow" panose="020B0606020202030204" pitchFamily="34" charset="0"/>
              </a:rPr>
              <a:t>      Patients’ healthcare beliefs,</a:t>
            </a:r>
          </a:p>
          <a:p>
            <a:pPr marL="0" indent="0">
              <a:buNone/>
            </a:pPr>
            <a:r>
              <a:rPr lang="en-US" sz="2000" dirty="0">
                <a:latin typeface="Arial Narrow" panose="020B0606020202030204" pitchFamily="34" charset="0"/>
              </a:rPr>
              <a:t>      Practices and attitudes toward care</a:t>
            </a:r>
          </a:p>
          <a:p>
            <a:pPr marL="0" indent="0">
              <a:buNone/>
            </a:pPr>
            <a:r>
              <a:rPr lang="en-US" sz="2000" dirty="0">
                <a:latin typeface="Arial Narrow" panose="020B0606020202030204" pitchFamily="34" charset="0"/>
              </a:rPr>
              <a:t>      Trust in the system and in the individual  	providers</a:t>
            </a:r>
          </a:p>
        </p:txBody>
      </p:sp>
      <p:sp>
        <p:nvSpPr>
          <p:cNvPr id="9" name="Content Placeholder 5">
            <a:extLst>
              <a:ext uri="{FF2B5EF4-FFF2-40B4-BE49-F238E27FC236}">
                <a16:creationId xmlns:a16="http://schemas.microsoft.com/office/drawing/2014/main" id="{5B919EF6-3CD4-4057-86E4-799973012131}"/>
              </a:ext>
            </a:extLst>
          </p:cNvPr>
          <p:cNvSpPr txBox="1">
            <a:spLocks/>
          </p:cNvSpPr>
          <p:nvPr/>
        </p:nvSpPr>
        <p:spPr>
          <a:xfrm>
            <a:off x="4520524" y="4287516"/>
            <a:ext cx="4329231" cy="22937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000" dirty="0">
                <a:latin typeface="Arial Narrow" panose="020B0606020202030204" pitchFamily="34" charset="0"/>
              </a:rPr>
              <a:t>Cultural </a:t>
            </a:r>
            <a:r>
              <a:rPr lang="en-US" sz="2000" b="1" i="1" dirty="0">
                <a:latin typeface="Arial Narrow" panose="020B0606020202030204" pitchFamily="34" charset="0"/>
              </a:rPr>
              <a:t>differences</a:t>
            </a:r>
            <a:r>
              <a:rPr lang="en-US" sz="2000" dirty="0">
                <a:latin typeface="Arial Narrow" panose="020B0606020202030204" pitchFamily="34" charset="0"/>
              </a:rPr>
              <a:t> impact how people receive, understand and act upon health information and healthcare services. </a:t>
            </a:r>
          </a:p>
          <a:p>
            <a:r>
              <a:rPr lang="en-US" sz="2000" dirty="0">
                <a:latin typeface="Arial Narrow" panose="020B0606020202030204" pitchFamily="34" charset="0"/>
              </a:rPr>
              <a:t>The culture we create is empathetic to the many dimensions of any individual</a:t>
            </a:r>
            <a:endParaRPr lang="en-US" b="1" dirty="0">
              <a:latin typeface="Arial Narrow" panose="020B0606020202030204" pitchFamily="34" charset="0"/>
            </a:endParaRPr>
          </a:p>
        </p:txBody>
      </p:sp>
      <p:sp>
        <p:nvSpPr>
          <p:cNvPr id="10" name="Text Placeholder 4">
            <a:extLst>
              <a:ext uri="{FF2B5EF4-FFF2-40B4-BE49-F238E27FC236}">
                <a16:creationId xmlns:a16="http://schemas.microsoft.com/office/drawing/2014/main" id="{E8876CF9-4118-4A8B-9F6D-1A8FDDF11953}"/>
              </a:ext>
            </a:extLst>
          </p:cNvPr>
          <p:cNvSpPr txBox="1">
            <a:spLocks/>
          </p:cNvSpPr>
          <p:nvPr/>
        </p:nvSpPr>
        <p:spPr>
          <a:xfrm>
            <a:off x="4520524" y="3529401"/>
            <a:ext cx="4041775" cy="63976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US" sz="2600" u="sng" dirty="0">
              <a:solidFill>
                <a:schemeClr val="accent2"/>
              </a:solidFill>
              <a:latin typeface="Arial Narrow" panose="020B0606020202030204" pitchFamily="34" charset="0"/>
            </a:endParaRPr>
          </a:p>
        </p:txBody>
      </p:sp>
      <p:pic>
        <p:nvPicPr>
          <p:cNvPr id="11" name="Picture 10">
            <a:extLst>
              <a:ext uri="{FF2B5EF4-FFF2-40B4-BE49-F238E27FC236}">
                <a16:creationId xmlns:a16="http://schemas.microsoft.com/office/drawing/2014/main" id="{42B0499A-67C7-43CE-A93A-36687A89A103}"/>
              </a:ext>
            </a:extLst>
          </p:cNvPr>
          <p:cNvPicPr>
            <a:picLocks noChangeAspect="1"/>
          </p:cNvPicPr>
          <p:nvPr/>
        </p:nvPicPr>
        <p:blipFill>
          <a:blip r:embed="rId3"/>
          <a:stretch>
            <a:fillRect/>
          </a:stretch>
        </p:blipFill>
        <p:spPr>
          <a:xfrm>
            <a:off x="4598313" y="995036"/>
            <a:ext cx="3963986" cy="3143187"/>
          </a:xfrm>
          <a:prstGeom prst="rect">
            <a:avLst/>
          </a:prstGeom>
        </p:spPr>
      </p:pic>
    </p:spTree>
    <p:extLst>
      <p:ext uri="{BB962C8B-B14F-4D97-AF65-F5344CB8AC3E}">
        <p14:creationId xmlns:p14="http://schemas.microsoft.com/office/powerpoint/2010/main" val="235181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8AA8C1-1246-420D-9505-EEE3C091BD0F}"/>
              </a:ext>
            </a:extLst>
          </p:cNvPr>
          <p:cNvSpPr/>
          <p:nvPr/>
        </p:nvSpPr>
        <p:spPr>
          <a:xfrm>
            <a:off x="852321" y="1021975"/>
            <a:ext cx="5508485" cy="5421855"/>
          </a:xfrm>
          <a:prstGeom prst="rect">
            <a:avLst/>
          </a:prstGeom>
        </p:spPr>
        <p:txBody>
          <a:bodyPr vert="horz" lIns="91440" tIns="45720" rIns="91440" bIns="45720" rtlCol="0" anchor="ctr">
            <a:normAutofit/>
          </a:bodyPr>
          <a:lstStyle/>
          <a:p>
            <a:pPr>
              <a:lnSpc>
                <a:spcPct val="90000"/>
              </a:lnSpc>
              <a:spcAft>
                <a:spcPts val="600"/>
              </a:spcAft>
            </a:pPr>
            <a:r>
              <a:rPr lang="en-US" sz="1600" b="1" dirty="0">
                <a:solidFill>
                  <a:schemeClr val="accent2"/>
                </a:solidFill>
              </a:rPr>
              <a:t>Cultural Competence </a:t>
            </a:r>
          </a:p>
          <a:p>
            <a:pPr indent="-228600">
              <a:lnSpc>
                <a:spcPct val="90000"/>
              </a:lnSpc>
              <a:spcAft>
                <a:spcPts val="600"/>
              </a:spcAft>
              <a:buFont typeface="Arial" panose="020B0604020202020204" pitchFamily="34" charset="0"/>
              <a:buChar char="•"/>
            </a:pPr>
            <a:endParaRPr lang="en-US" sz="1600" b="1" i="1" dirty="0"/>
          </a:p>
          <a:p>
            <a:pPr>
              <a:lnSpc>
                <a:spcPct val="90000"/>
              </a:lnSpc>
              <a:spcAft>
                <a:spcPts val="600"/>
              </a:spcAft>
            </a:pPr>
            <a:r>
              <a:rPr lang="en-US" sz="1600" i="1" dirty="0"/>
              <a:t>Is the ongoing capacity of healthcare systems, organizations and professionals to provide for diverse patient populations and high quality care that is safe, patient and family-centered, evidence-based and equitable, The National Quality Forum.</a:t>
            </a:r>
          </a:p>
          <a:p>
            <a:pPr indent="-228600">
              <a:lnSpc>
                <a:spcPct val="90000"/>
              </a:lnSpc>
              <a:spcAft>
                <a:spcPts val="600"/>
              </a:spcAft>
              <a:buFont typeface="Arial" panose="020B0604020202020204" pitchFamily="34" charset="0"/>
              <a:buChar char="•"/>
              <a:defRPr/>
            </a:pPr>
            <a:endParaRPr lang="en-US" sz="1600" b="1" dirty="0"/>
          </a:p>
          <a:p>
            <a:pPr indent="-228600">
              <a:lnSpc>
                <a:spcPct val="90000"/>
              </a:lnSpc>
              <a:spcAft>
                <a:spcPts val="600"/>
              </a:spcAft>
              <a:buFont typeface="Arial" panose="020B0604020202020204" pitchFamily="34" charset="0"/>
              <a:buChar char="•"/>
              <a:defRPr/>
            </a:pPr>
            <a:endParaRPr lang="en-US" sz="1600" b="1" dirty="0"/>
          </a:p>
          <a:p>
            <a:pPr>
              <a:lnSpc>
                <a:spcPct val="90000"/>
              </a:lnSpc>
              <a:spcAft>
                <a:spcPts val="600"/>
              </a:spcAft>
              <a:defRPr/>
            </a:pPr>
            <a:r>
              <a:rPr lang="en-US" sz="1600" b="1" dirty="0">
                <a:solidFill>
                  <a:schemeClr val="accent2"/>
                </a:solidFill>
              </a:rPr>
              <a:t>Why Cultural Competence in Health Care</a:t>
            </a:r>
          </a:p>
          <a:p>
            <a:pPr indent="-228600">
              <a:lnSpc>
                <a:spcPct val="90000"/>
              </a:lnSpc>
              <a:spcAft>
                <a:spcPts val="600"/>
              </a:spcAft>
              <a:buFont typeface="Arial" panose="020B0604020202020204" pitchFamily="34" charset="0"/>
              <a:buChar char="•"/>
              <a:defRPr/>
            </a:pPr>
            <a:endParaRPr lang="en-US" sz="1600" dirty="0"/>
          </a:p>
          <a:p>
            <a:pPr marL="157163">
              <a:lnSpc>
                <a:spcPct val="90000"/>
              </a:lnSpc>
              <a:spcAft>
                <a:spcPts val="600"/>
              </a:spcAft>
              <a:defRPr/>
            </a:pPr>
            <a:r>
              <a:rPr lang="en-US" sz="1600" dirty="0"/>
              <a:t>End misunderstandings in diagnosis or in treatment planning that may arise from differences in culture </a:t>
            </a:r>
          </a:p>
          <a:p>
            <a:pPr marL="385763" indent="-228600">
              <a:lnSpc>
                <a:spcPct val="90000"/>
              </a:lnSpc>
              <a:spcAft>
                <a:spcPts val="600"/>
              </a:spcAft>
              <a:buFont typeface="Arial" panose="020B0604020202020204" pitchFamily="34" charset="0"/>
              <a:buChar char="•"/>
              <a:defRPr/>
            </a:pPr>
            <a:endParaRPr lang="en-US" sz="1600" dirty="0"/>
          </a:p>
          <a:p>
            <a:pPr marL="157163">
              <a:lnSpc>
                <a:spcPct val="90000"/>
              </a:lnSpc>
              <a:spcAft>
                <a:spcPts val="600"/>
              </a:spcAft>
              <a:defRPr/>
            </a:pPr>
            <a:r>
              <a:rPr lang="en-US" sz="1600" dirty="0"/>
              <a:t>Improve patient adherences with treatments</a:t>
            </a:r>
          </a:p>
          <a:p>
            <a:pPr marL="385763" indent="-228600">
              <a:lnSpc>
                <a:spcPct val="90000"/>
              </a:lnSpc>
              <a:spcAft>
                <a:spcPts val="600"/>
              </a:spcAft>
              <a:buFont typeface="Arial" panose="020B0604020202020204" pitchFamily="34" charset="0"/>
              <a:buChar char="•"/>
              <a:defRPr/>
            </a:pPr>
            <a:endParaRPr lang="en-US" sz="1600" dirty="0"/>
          </a:p>
          <a:p>
            <a:pPr marL="157163">
              <a:lnSpc>
                <a:spcPct val="90000"/>
              </a:lnSpc>
              <a:spcAft>
                <a:spcPts val="600"/>
              </a:spcAft>
              <a:defRPr/>
            </a:pPr>
            <a:r>
              <a:rPr lang="en-US" sz="1600" dirty="0"/>
              <a:t>End health care disparities</a:t>
            </a:r>
            <a:r>
              <a:rPr lang="en-US" sz="1600" b="1" dirty="0"/>
              <a:t>	</a:t>
            </a:r>
            <a:r>
              <a:rPr lang="en-US" sz="1600" dirty="0"/>
              <a:t>				</a:t>
            </a:r>
          </a:p>
        </p:txBody>
      </p:sp>
      <p:sp>
        <p:nvSpPr>
          <p:cNvPr id="53" name="Rectangle 4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33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4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7138" y="2357641"/>
            <a:ext cx="2167815" cy="2167815"/>
          </a:xfrm>
          <a:prstGeom prst="ellipse">
            <a:avLst/>
          </a:prstGeom>
          <a:solidFill>
            <a:srgbClr val="FFFFFF"/>
          </a:solidFill>
          <a:ln w="22225">
            <a:solidFill>
              <a:srgbClr val="FFB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drawing of a face&#10;&#10;Description generated with high confidence">
            <a:extLst>
              <a:ext uri="{FF2B5EF4-FFF2-40B4-BE49-F238E27FC236}">
                <a16:creationId xmlns:a16="http://schemas.microsoft.com/office/drawing/2014/main" id="{10FD341C-6089-41EF-AAA2-7AD1243D35AB}"/>
              </a:ext>
            </a:extLst>
          </p:cNvPr>
          <p:cNvPicPr>
            <a:picLocks noChangeAspect="1"/>
          </p:cNvPicPr>
          <p:nvPr/>
        </p:nvPicPr>
        <p:blipFill rotWithShape="1">
          <a:blip r:embed="rId2">
            <a:alphaModFix/>
          </a:blip>
          <a:srcRect r="-1" b="160"/>
          <a:stretch/>
        </p:blipFill>
        <p:spPr>
          <a:xfrm>
            <a:off x="6598028" y="2461923"/>
            <a:ext cx="1937263" cy="193415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85981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CE97-DB09-4630-986D-0091CD34FB88}"/>
              </a:ext>
            </a:extLst>
          </p:cNvPr>
          <p:cNvSpPr>
            <a:spLocks noGrp="1"/>
          </p:cNvSpPr>
          <p:nvPr>
            <p:ph type="title"/>
          </p:nvPr>
        </p:nvSpPr>
        <p:spPr>
          <a:xfrm>
            <a:off x="612349" y="356982"/>
            <a:ext cx="7886700" cy="757628"/>
          </a:xfrm>
        </p:spPr>
        <p:txBody>
          <a:bodyPr>
            <a:noAutofit/>
          </a:bodyPr>
          <a:lstStyle/>
          <a:p>
            <a:r>
              <a:rPr lang="en-US" sz="3200" dirty="0">
                <a:latin typeface="+mn-lt"/>
              </a:rPr>
              <a:t>What Drives Health?</a:t>
            </a:r>
          </a:p>
        </p:txBody>
      </p:sp>
      <p:sp>
        <p:nvSpPr>
          <p:cNvPr id="5" name="Slide Number Placeholder 4">
            <a:extLst>
              <a:ext uri="{FF2B5EF4-FFF2-40B4-BE49-F238E27FC236}">
                <a16:creationId xmlns:a16="http://schemas.microsoft.com/office/drawing/2014/main" id="{88B0B4B2-4976-4542-9BF4-C2BEA39D1992}"/>
              </a:ext>
            </a:extLst>
          </p:cNvPr>
          <p:cNvSpPr>
            <a:spLocks noGrp="1"/>
          </p:cNvSpPr>
          <p:nvPr>
            <p:ph type="sldNum" sz="quarter" idx="14"/>
          </p:nvPr>
        </p:nvSpPr>
        <p:spPr/>
        <p:txBody>
          <a:bodyPr/>
          <a:lstStyle/>
          <a:p>
            <a:fld id="{39976861-DF21-4148-BFB4-D54BBE3CDD24}" type="slidenum">
              <a:rPr lang="en-US" smtClean="0">
                <a:cs typeface="Arial" panose="020B0604020202020204" pitchFamily="34" charset="0"/>
              </a:rPr>
              <a:pPr/>
              <a:t>7</a:t>
            </a:fld>
            <a:endParaRPr lang="en-US" dirty="0">
              <a:cs typeface="Arial" panose="020B0604020202020204" pitchFamily="34" charset="0"/>
            </a:endParaRPr>
          </a:p>
        </p:txBody>
      </p:sp>
      <p:sp>
        <p:nvSpPr>
          <p:cNvPr id="7" name="Text Placeholder 6">
            <a:extLst>
              <a:ext uri="{FF2B5EF4-FFF2-40B4-BE49-F238E27FC236}">
                <a16:creationId xmlns:a16="http://schemas.microsoft.com/office/drawing/2014/main" id="{6E52065A-010C-0847-B15F-7A5AF96EDE63}"/>
              </a:ext>
            </a:extLst>
          </p:cNvPr>
          <p:cNvSpPr>
            <a:spLocks noGrp="1"/>
          </p:cNvSpPr>
          <p:nvPr>
            <p:ph type="body" sz="quarter" idx="10"/>
          </p:nvPr>
        </p:nvSpPr>
        <p:spPr>
          <a:xfrm>
            <a:off x="499341" y="1246245"/>
            <a:ext cx="7886700" cy="915064"/>
          </a:xfrm>
        </p:spPr>
        <p:txBody>
          <a:bodyPr/>
          <a:lstStyle/>
          <a:p>
            <a:r>
              <a:rPr lang="en-US" sz="1800" dirty="0">
                <a:cs typeface="Arial" panose="020B0604020202020204" pitchFamily="34" charset="0"/>
              </a:rPr>
              <a:t>There are many factors that influence how long and how well we live--- from the quality of our homes and the safety of our neighborhoods to the opportunities we have for good jobs and education.</a:t>
            </a:r>
          </a:p>
          <a:p>
            <a:endParaRPr lang="en-US" sz="2200" b="1" dirty="0"/>
          </a:p>
        </p:txBody>
      </p:sp>
      <p:sp>
        <p:nvSpPr>
          <p:cNvPr id="8" name="TextBox 7">
            <a:extLst>
              <a:ext uri="{FF2B5EF4-FFF2-40B4-BE49-F238E27FC236}">
                <a16:creationId xmlns:a16="http://schemas.microsoft.com/office/drawing/2014/main" id="{E07663DE-09A2-F341-995F-E899566702D3}"/>
              </a:ext>
            </a:extLst>
          </p:cNvPr>
          <p:cNvSpPr txBox="1"/>
          <p:nvPr/>
        </p:nvSpPr>
        <p:spPr>
          <a:xfrm>
            <a:off x="5818909" y="2695699"/>
            <a:ext cx="0" cy="0"/>
          </a:xfrm>
          <a:prstGeom prst="rect">
            <a:avLst/>
          </a:prstGeom>
        </p:spPr>
        <p:txBody>
          <a:bodyPr vert="horz" wrap="none" lIns="91440" tIns="45720" rIns="91440" bIns="45720" rtlCol="0" anchor="ctr">
            <a:noAutofit/>
          </a:bodyPr>
          <a:lstStyle/>
          <a:p>
            <a:pPr algn="ctr"/>
            <a:endParaRPr lang="en-US" sz="1600" b="1" i="0" dirty="0">
              <a:solidFill>
                <a:srgbClr val="00AAA6"/>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94FB277-5FBF-4853-93DB-2396BAC01C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85184"/>
            <a:ext cx="1707028" cy="231668"/>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AF83DB6-2B05-4299-9A72-B5E1C1CFC7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547" y="2269228"/>
            <a:ext cx="8258905" cy="3850600"/>
          </a:xfrm>
          <a:prstGeom prst="rect">
            <a:avLst/>
          </a:prstGeom>
        </p:spPr>
      </p:pic>
    </p:spTree>
    <p:extLst>
      <p:ext uri="{BB962C8B-B14F-4D97-AF65-F5344CB8AC3E}">
        <p14:creationId xmlns:p14="http://schemas.microsoft.com/office/powerpoint/2010/main" val="280279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A435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5DE10D3-CEBB-4307-A0C6-7A13D8A7D1DB}"/>
              </a:ext>
            </a:extLst>
          </p:cNvPr>
          <p:cNvSpPr/>
          <p:nvPr/>
        </p:nvSpPr>
        <p:spPr>
          <a:xfrm>
            <a:off x="393192" y="4767072"/>
            <a:ext cx="4945641" cy="1625210"/>
          </a:xfrm>
          <a:prstGeom prst="rect">
            <a:avLst/>
          </a:prstGeom>
        </p:spPr>
        <p:txBody>
          <a:bodyPr vert="horz" lIns="91440" tIns="45720" rIns="91440" bIns="45720" rtlCol="0" anchor="ctr">
            <a:normAutofit/>
          </a:bodyPr>
          <a:lstStyle/>
          <a:p>
            <a:pPr marL="0" marR="0" lvl="0" indent="0" algn="r" fontAlgn="auto">
              <a:lnSpc>
                <a:spcPct val="90000"/>
              </a:lnSpc>
              <a:spcBef>
                <a:spcPct val="0"/>
              </a:spcBef>
              <a:spcAft>
                <a:spcPts val="600"/>
              </a:spcAft>
              <a:buClrTx/>
              <a:buSzTx/>
              <a:tabLst/>
              <a:defRPr/>
            </a:pPr>
            <a:r>
              <a:rPr kumimoji="0" lang="en-US" sz="4400" b="1" i="0" u="none" strike="noStrike" cap="none" spc="0" normalizeH="0" baseline="0" noProof="0">
                <a:ln>
                  <a:noFill/>
                </a:ln>
                <a:solidFill>
                  <a:srgbClr val="FFFFFF"/>
                </a:solidFill>
                <a:effectLst/>
                <a:uLnTx/>
                <a:uFillTx/>
                <a:latin typeface="+mj-lt"/>
                <a:ea typeface="+mj-ea"/>
                <a:cs typeface="+mj-cs"/>
              </a:rPr>
              <a:t>Equality Vs Health Equity </a:t>
            </a:r>
            <a:endParaRPr kumimoji="0" lang="en-US" sz="4400" b="0" i="0" u="none" strike="noStrike" cap="none" spc="0" normalizeH="0" baseline="0" noProof="0">
              <a:ln>
                <a:noFill/>
              </a:ln>
              <a:solidFill>
                <a:srgbClr val="FFFFFF"/>
              </a:solidFill>
              <a:effectLst/>
              <a:uLnTx/>
              <a:uFillTx/>
              <a:latin typeface="+mj-lt"/>
              <a:ea typeface="+mj-ea"/>
              <a:cs typeface="+mj-cs"/>
            </a:endParaRPr>
          </a:p>
        </p:txBody>
      </p:sp>
      <p:pic>
        <p:nvPicPr>
          <p:cNvPr id="5" name="irc_mi" descr="http://www.claxonmarketing.com/wp-content/uploads/2014/02/Equality-Equity.jpg">
            <a:hlinkClick r:id="rId2"/>
            <a:extLst>
              <a:ext uri="{FF2B5EF4-FFF2-40B4-BE49-F238E27FC236}">
                <a16:creationId xmlns:a16="http://schemas.microsoft.com/office/drawing/2014/main" id="{48227A3B-2C89-42B4-A714-C5853D84D65C}"/>
              </a:ext>
            </a:extLst>
          </p:cNvPr>
          <p:cNvPicPr/>
          <p:nvPr/>
        </p:nvPicPr>
        <p:blipFill rotWithShape="1">
          <a:blip r:embed="rId3">
            <a:extLst>
              <a:ext uri="{28A0092B-C50C-407E-A947-70E740481C1C}">
                <a14:useLocalDpi xmlns:a14="http://schemas.microsoft.com/office/drawing/2010/main" val="0"/>
              </a:ext>
            </a:extLst>
          </a:blip>
          <a:srcRect l="2945" r="11673" b="3"/>
          <a:stretch/>
        </p:blipFill>
        <p:spPr bwMode="auto">
          <a:xfrm>
            <a:off x="245660" y="321733"/>
            <a:ext cx="5293729" cy="4107392"/>
          </a:xfrm>
          <a:prstGeom prst="rect">
            <a:avLst/>
          </a:prstGeom>
          <a:noFill/>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3377B69-2A3A-47F2-9608-0FA999892CA1}"/>
              </a:ext>
            </a:extLst>
          </p:cNvPr>
          <p:cNvSpPr/>
          <p:nvPr/>
        </p:nvSpPr>
        <p:spPr>
          <a:xfrm>
            <a:off x="6021989" y="917725"/>
            <a:ext cx="2568554" cy="4852362"/>
          </a:xfrm>
          <a:prstGeom prst="rect">
            <a:avLst/>
          </a:prstGeom>
        </p:spPr>
        <p:txBody>
          <a:bodyPr vert="horz" lIns="91440" tIns="45720" rIns="91440" bIns="45720" rtlCol="0" anchor="ctr">
            <a:normAutofit lnSpcReduction="10000"/>
          </a:bodyPr>
          <a:lstStyle/>
          <a:p>
            <a:pPr>
              <a:lnSpc>
                <a:spcPct val="90000"/>
              </a:lnSpc>
              <a:spcAft>
                <a:spcPts val="600"/>
              </a:spcAft>
            </a:pPr>
            <a:r>
              <a:rPr lang="en-US" sz="1600" dirty="0">
                <a:solidFill>
                  <a:srgbClr val="FFFFFF"/>
                </a:solidFill>
              </a:rPr>
              <a:t>Health equity is achieved when every person has opportunity to “attain his or her full health potential” and no one is “disadvantaged from achieving this potential because of social position or other socially determined circumstances.” Health inequities are reflected in differences in length of life; quality of life; rates of disease, disability, and death; severity of disease; and access to treatment. </a:t>
            </a:r>
          </a:p>
          <a:p>
            <a:pPr>
              <a:lnSpc>
                <a:spcPct val="90000"/>
              </a:lnSpc>
              <a:spcAft>
                <a:spcPts val="600"/>
              </a:spcAft>
            </a:pPr>
            <a:r>
              <a:rPr lang="en-US" sz="1600" dirty="0">
                <a:solidFill>
                  <a:srgbClr val="FFFFFF"/>
                </a:solidFill>
              </a:rPr>
              <a:t> </a:t>
            </a:r>
            <a:r>
              <a:rPr lang="en-US" sz="1600" u="sng" dirty="0">
                <a:solidFill>
                  <a:srgbClr val="FFFFFF"/>
                </a:solidFill>
              </a:rPr>
              <a:t>https://www.cdc.gov/chronicdisease/healthequity/index.htm</a:t>
            </a:r>
          </a:p>
          <a:p>
            <a:pPr indent="-228600">
              <a:lnSpc>
                <a:spcPct val="90000"/>
              </a:lnSpc>
              <a:spcAft>
                <a:spcPts val="600"/>
              </a:spcAft>
              <a:buFont typeface="Arial" panose="020B0604020202020204" pitchFamily="34" charset="0"/>
              <a:buChar char="•"/>
            </a:pPr>
            <a:endParaRPr lang="en-US" sz="1600" dirty="0">
              <a:solidFill>
                <a:srgbClr val="FFFFFF"/>
              </a:solidFill>
            </a:endParaRPr>
          </a:p>
        </p:txBody>
      </p:sp>
      <p:pic>
        <p:nvPicPr>
          <p:cNvPr id="7" name="irc_mi" descr="http://www.claxonmarketing.com/wp-content/uploads/2014/02/Equality-Equity.jpg">
            <a:hlinkClick r:id="rId2"/>
            <a:extLst>
              <a:ext uri="{FF2B5EF4-FFF2-40B4-BE49-F238E27FC236}">
                <a16:creationId xmlns:a16="http://schemas.microsoft.com/office/drawing/2014/main" id="{4BB69F4D-C2F2-435D-A43C-4337A03578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990" y="75470"/>
            <a:ext cx="5499399" cy="4393605"/>
          </a:xfrm>
          <a:prstGeom prst="rect">
            <a:avLst/>
          </a:prstGeom>
          <a:noFill/>
          <a:ln>
            <a:noFill/>
          </a:ln>
        </p:spPr>
      </p:pic>
    </p:spTree>
    <p:extLst>
      <p:ext uri="{BB962C8B-B14F-4D97-AF65-F5344CB8AC3E}">
        <p14:creationId xmlns:p14="http://schemas.microsoft.com/office/powerpoint/2010/main" val="101917517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2216B3-D56E-4F3F-93D3-91B39C2BA0EE}"/>
              </a:ext>
            </a:extLst>
          </p:cNvPr>
          <p:cNvSpPr/>
          <p:nvPr/>
        </p:nvSpPr>
        <p:spPr>
          <a:xfrm>
            <a:off x="491490" y="365125"/>
            <a:ext cx="3840085" cy="1692794"/>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2800" b="1" i="0" u="none" strike="noStrike" cap="none" spc="0" normalizeH="0" baseline="0" noProof="0">
                <a:ln>
                  <a:noFill/>
                </a:ln>
                <a:effectLst/>
                <a:uLnTx/>
                <a:uFillTx/>
                <a:latin typeface="+mj-lt"/>
                <a:ea typeface="+mj-ea"/>
                <a:cs typeface="+mj-cs"/>
              </a:rPr>
              <a:t>Culturally Competent Model for Care Delivery at MetroHealth</a:t>
            </a:r>
            <a:endParaRPr kumimoji="0" lang="en-US" sz="2800" b="0" i="0" u="none" strike="noStrike" cap="none" spc="0" normalizeH="0" baseline="0" noProof="0">
              <a:ln>
                <a:noFill/>
              </a:ln>
              <a:effectLst/>
              <a:uLnTx/>
              <a:uFillTx/>
              <a:latin typeface="+mj-lt"/>
              <a:ea typeface="+mj-ea"/>
              <a:cs typeface="+mj-cs"/>
            </a:endParaRP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1081929-4E30-41E2-A25A-E06B944DEBC2}"/>
              </a:ext>
            </a:extLst>
          </p:cNvPr>
          <p:cNvSpPr/>
          <p:nvPr/>
        </p:nvSpPr>
        <p:spPr>
          <a:xfrm>
            <a:off x="491490" y="2575034"/>
            <a:ext cx="3840085" cy="34622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200"/>
              <a:t>Culturally competent health care systems acknowledge and incorporate:</a:t>
            </a:r>
          </a:p>
          <a:p>
            <a:pPr marL="742950" lvl="1" indent="-228600">
              <a:lnSpc>
                <a:spcPct val="90000"/>
              </a:lnSpc>
              <a:spcAft>
                <a:spcPts val="600"/>
              </a:spcAft>
              <a:buFont typeface="Arial" panose="020B0604020202020204" pitchFamily="34" charset="0"/>
              <a:buChar char="•"/>
            </a:pPr>
            <a:r>
              <a:rPr lang="en-US" sz="1200"/>
              <a:t>Importance of culture</a:t>
            </a:r>
          </a:p>
          <a:p>
            <a:pPr marL="742950" lvl="1" indent="-228600">
              <a:lnSpc>
                <a:spcPct val="90000"/>
              </a:lnSpc>
              <a:spcAft>
                <a:spcPts val="600"/>
              </a:spcAft>
              <a:buFont typeface="Arial" panose="020B0604020202020204" pitchFamily="34" charset="0"/>
              <a:buChar char="•"/>
            </a:pPr>
            <a:r>
              <a:rPr lang="en-US" sz="1200"/>
              <a:t>Assessment of cross-cultural relations</a:t>
            </a:r>
          </a:p>
          <a:p>
            <a:pPr marL="742950" lvl="1" indent="-228600">
              <a:lnSpc>
                <a:spcPct val="90000"/>
              </a:lnSpc>
              <a:spcAft>
                <a:spcPts val="600"/>
              </a:spcAft>
              <a:buFont typeface="Arial" panose="020B0604020202020204" pitchFamily="34" charset="0"/>
              <a:buChar char="•"/>
            </a:pPr>
            <a:r>
              <a:rPr lang="en-US" sz="1200"/>
              <a:t>Recognition of potential impact of cultural differences</a:t>
            </a:r>
          </a:p>
          <a:p>
            <a:pPr marL="742950" lvl="1" indent="-228600">
              <a:lnSpc>
                <a:spcPct val="90000"/>
              </a:lnSpc>
              <a:spcAft>
                <a:spcPts val="600"/>
              </a:spcAft>
              <a:buFont typeface="Arial" panose="020B0604020202020204" pitchFamily="34" charset="0"/>
              <a:buChar char="•"/>
            </a:pPr>
            <a:r>
              <a:rPr lang="en-US" sz="1200"/>
              <a:t>Expansions of cultural knowledge</a:t>
            </a:r>
          </a:p>
          <a:p>
            <a:pPr marL="742950" lvl="1" indent="-228600">
              <a:lnSpc>
                <a:spcPct val="90000"/>
              </a:lnSpc>
              <a:spcAft>
                <a:spcPts val="600"/>
              </a:spcAft>
              <a:buFont typeface="Arial" panose="020B0604020202020204" pitchFamily="34" charset="0"/>
              <a:buChar char="•"/>
            </a:pPr>
            <a:r>
              <a:rPr lang="en-US" sz="1200"/>
              <a:t>Adaption of services to meet culturally unique needs</a:t>
            </a:r>
          </a:p>
          <a:p>
            <a:pPr marL="742950" lvl="1" indent="-228600">
              <a:lnSpc>
                <a:spcPct val="90000"/>
              </a:lnSpc>
              <a:spcAft>
                <a:spcPts val="600"/>
              </a:spcAft>
              <a:buFont typeface="Arial" panose="020B0604020202020204" pitchFamily="34" charset="0"/>
              <a:buChar char="•"/>
            </a:pPr>
            <a:r>
              <a:rPr lang="en-US" sz="1200"/>
              <a:t>Increased diversity of workforce and leadership</a:t>
            </a:r>
          </a:p>
          <a:p>
            <a:pPr marL="742950" lvl="1" indent="-228600">
              <a:lnSpc>
                <a:spcPct val="90000"/>
              </a:lnSpc>
              <a:spcAft>
                <a:spcPts val="600"/>
              </a:spcAft>
              <a:buFont typeface="Arial" panose="020B0604020202020204" pitchFamily="34" charset="0"/>
              <a:buChar char="•"/>
            </a:pPr>
            <a:r>
              <a:rPr lang="en-US" sz="1200"/>
              <a:t>Strategies to promote diversity in all hiring and recruitment</a:t>
            </a:r>
          </a:p>
          <a:p>
            <a:pPr marL="742950" lvl="1" indent="-228600">
              <a:lnSpc>
                <a:spcPct val="90000"/>
              </a:lnSpc>
              <a:spcAft>
                <a:spcPts val="600"/>
              </a:spcAft>
              <a:buFont typeface="Arial" panose="020B0604020202020204" pitchFamily="34" charset="0"/>
              <a:buChar char="•"/>
            </a:pPr>
            <a:r>
              <a:rPr lang="en-US" sz="1200"/>
              <a:t>Assessment of bias, stereotypes and prejudice in organizational and leaders’ behaviors</a:t>
            </a:r>
          </a:p>
        </p:txBody>
      </p:sp>
      <p:pic>
        <p:nvPicPr>
          <p:cNvPr id="4" name="Picture 3">
            <a:extLst>
              <a:ext uri="{FF2B5EF4-FFF2-40B4-BE49-F238E27FC236}">
                <a16:creationId xmlns:a16="http://schemas.microsoft.com/office/drawing/2014/main" id="{3E1BFD99-DF71-4A0F-8E36-CC4FBFC94BF6}"/>
              </a:ext>
            </a:extLst>
          </p:cNvPr>
          <p:cNvPicPr>
            <a:picLocks noChangeAspect="1"/>
          </p:cNvPicPr>
          <p:nvPr/>
        </p:nvPicPr>
        <p:blipFill rotWithShape="1">
          <a:blip r:embed="rId3"/>
          <a:srcRect l="23125" r="8140"/>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88753739"/>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E7E6E6"/>
      </a:lt2>
      <a:accent1>
        <a:srgbClr val="00A399"/>
      </a:accent1>
      <a:accent2>
        <a:srgbClr val="004C97"/>
      </a:accent2>
      <a:accent3>
        <a:srgbClr val="00A3E0"/>
      </a:accent3>
      <a:accent4>
        <a:srgbClr val="E35105"/>
      </a:accent4>
      <a:accent5>
        <a:srgbClr val="C3D600"/>
      </a:accent5>
      <a:accent6>
        <a:srgbClr val="000000"/>
      </a:accent6>
      <a:hlink>
        <a:srgbClr val="646464"/>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MetroHealth">
      <a:dk1>
        <a:srgbClr val="000000"/>
      </a:dk1>
      <a:lt1>
        <a:srgbClr val="FFFFFF"/>
      </a:lt1>
      <a:dk2>
        <a:srgbClr val="44546A"/>
      </a:dk2>
      <a:lt2>
        <a:srgbClr val="E7E6E6"/>
      </a:lt2>
      <a:accent1>
        <a:srgbClr val="00A399"/>
      </a:accent1>
      <a:accent2>
        <a:srgbClr val="004C97"/>
      </a:accent2>
      <a:accent3>
        <a:srgbClr val="00A3E0"/>
      </a:accent3>
      <a:accent4>
        <a:srgbClr val="E35105"/>
      </a:accent4>
      <a:accent5>
        <a:srgbClr val="C3D600"/>
      </a:accent5>
      <a:accent6>
        <a:srgbClr val="000000"/>
      </a:accent6>
      <a:hlink>
        <a:srgbClr val="646464"/>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noAutofit/>
      </a:bodyPr>
      <a:lstStyle>
        <a:defPPr algn="ctr">
          <a:defRPr sz="1600" b="1" i="0" dirty="0" smtClean="0">
            <a:solidFill>
              <a:srgbClr val="00AAA6"/>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MetroHealth">
      <a:dk1>
        <a:srgbClr val="000000"/>
      </a:dk1>
      <a:lt1>
        <a:srgbClr val="FFFFFF"/>
      </a:lt1>
      <a:dk2>
        <a:srgbClr val="44546A"/>
      </a:dk2>
      <a:lt2>
        <a:srgbClr val="E7E6E6"/>
      </a:lt2>
      <a:accent1>
        <a:srgbClr val="00A399"/>
      </a:accent1>
      <a:accent2>
        <a:srgbClr val="004C97"/>
      </a:accent2>
      <a:accent3>
        <a:srgbClr val="00A3E0"/>
      </a:accent3>
      <a:accent4>
        <a:srgbClr val="E35105"/>
      </a:accent4>
      <a:accent5>
        <a:srgbClr val="C3D600"/>
      </a:accent5>
      <a:accent6>
        <a:srgbClr val="000000"/>
      </a:accent6>
      <a:hlink>
        <a:srgbClr val="646464"/>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4E9EB3D3C6264389BB3E92AB102B0E" ma:contentTypeVersion="5" ma:contentTypeDescription="Create a new document." ma:contentTypeScope="" ma:versionID="e587239758558ecaf679fddcc20ef488">
  <xsd:schema xmlns:xsd="http://www.w3.org/2001/XMLSchema" xmlns:xs="http://www.w3.org/2001/XMLSchema" xmlns:p="http://schemas.microsoft.com/office/2006/metadata/properties" xmlns:ns2="507badc5-d011-4c9c-9cd1-fd97df1d6bf1" xmlns:ns3="534f68b6-a344-4e88-b76e-67c0d0351b6d" targetNamespace="http://schemas.microsoft.com/office/2006/metadata/properties" ma:root="true" ma:fieldsID="db56103996b5cd130373bf6b17c12d9c" ns2:_="" ns3:_="">
    <xsd:import namespace="507badc5-d011-4c9c-9cd1-fd97df1d6bf1"/>
    <xsd:import namespace="534f68b6-a344-4e88-b76e-67c0d0351b6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badc5-d011-4c9c-9cd1-fd97df1d6b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4f68b6-a344-4e88-b76e-67c0d0351b6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45AB03-F566-49C9-9144-CAB51F238697}">
  <ds:schemaRefs>
    <ds:schemaRef ds:uri="http://purl.org/dc/terms/"/>
    <ds:schemaRef ds:uri="http://schemas.microsoft.com/office/infopath/2007/PartnerControls"/>
    <ds:schemaRef ds:uri="534f68b6-a344-4e88-b76e-67c0d0351b6d"/>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07badc5-d011-4c9c-9cd1-fd97df1d6bf1"/>
    <ds:schemaRef ds:uri="http://www.w3.org/XML/1998/namespace"/>
    <ds:schemaRef ds:uri="http://purl.org/dc/dcmitype/"/>
  </ds:schemaRefs>
</ds:datastoreItem>
</file>

<file path=customXml/itemProps2.xml><?xml version="1.0" encoding="utf-8"?>
<ds:datastoreItem xmlns:ds="http://schemas.openxmlformats.org/officeDocument/2006/customXml" ds:itemID="{C36B9143-AD42-4A75-8DFB-AC9ECF150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badc5-d011-4c9c-9cd1-fd97df1d6bf1"/>
    <ds:schemaRef ds:uri="534f68b6-a344-4e88-b76e-67c0d0351b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39A6FB-AA81-47F6-9D8D-1BA3531554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2364</TotalTime>
  <Words>1943</Words>
  <Application>Microsoft Office PowerPoint</Application>
  <PresentationFormat>On-screen Show (4:3)</PresentationFormat>
  <Paragraphs>247</Paragraphs>
  <Slides>25</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Arial Black</vt:lpstr>
      <vt:lpstr>Arial Narrow</vt:lpstr>
      <vt:lpstr>Calibri</vt:lpstr>
      <vt:lpstr>Times</vt:lpstr>
      <vt:lpstr>Wingdings</vt:lpstr>
      <vt:lpstr>Office Theme</vt:lpstr>
      <vt:lpstr>5_Blank Presentation</vt:lpstr>
      <vt:lpstr>1_Office Theme</vt:lpstr>
      <vt:lpstr>2_Office Theme</vt:lpstr>
      <vt:lpstr> Serving the Community Through the Lens of  Inclusion, Diversity, and Health Equity</vt:lpstr>
      <vt:lpstr>“We must be embracing to all, treat all, employ all, and see value in all.”   Akram Boutros, MD, FACHE                                      President and Chief Executive Officer </vt:lpstr>
      <vt:lpstr>PowerPoint Presentation</vt:lpstr>
      <vt:lpstr>PowerPoint Presentation</vt:lpstr>
      <vt:lpstr>Culture Matters</vt:lpstr>
      <vt:lpstr>PowerPoint Presentation</vt:lpstr>
      <vt:lpstr>What Drives Health?</vt:lpstr>
      <vt:lpstr>PowerPoint Presentation</vt:lpstr>
      <vt:lpstr>PowerPoint Presentation</vt:lpstr>
      <vt:lpstr>PowerPoint Presentation</vt:lpstr>
      <vt:lpstr>At MetroHealth  Health Equity Looks Like…….</vt:lpstr>
      <vt:lpstr>Inclusion, Diversity, and Equity Foundations</vt:lpstr>
      <vt:lpstr>PowerPoint Presentation</vt:lpstr>
      <vt:lpstr> Locations  and options for listing for Preferred Name</vt:lpstr>
      <vt:lpstr>PowerPoint Presentation</vt:lpstr>
      <vt:lpstr>First Year Cleveland awareness campaign</vt:lpstr>
      <vt:lpstr>PowerPoint Presentation</vt:lpstr>
      <vt:lpstr>PowerPoint Presentation</vt:lpstr>
      <vt:lpstr>PowerPoint Presentation</vt:lpstr>
      <vt:lpstr>PowerPoint Presentation</vt:lpstr>
      <vt:lpstr>We consciously and unconsciously bring the elephant with us… </vt:lpstr>
      <vt:lpstr>Seven Steps to Identify and Address Unconscious Bias</vt:lpstr>
      <vt:lpstr>PowerPoint Presentation</vt:lpstr>
      <vt:lpstr> Leads to Health Equity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at MetroHealth</dc:title>
  <dc:creator>Margarita Diaz</dc:creator>
  <cp:lastModifiedBy>Margarita Diaz</cp:lastModifiedBy>
  <cp:revision>6</cp:revision>
  <dcterms:created xsi:type="dcterms:W3CDTF">2021-02-12T22:08:09Z</dcterms:created>
  <dcterms:modified xsi:type="dcterms:W3CDTF">2021-03-11T14:13:21Z</dcterms:modified>
</cp:coreProperties>
</file>